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909" autoAdjust="0"/>
  </p:normalViewPr>
  <p:slideViewPr>
    <p:cSldViewPr snapToGrid="0">
      <p:cViewPr varScale="1">
        <p:scale>
          <a:sx n="63" d="100"/>
          <a:sy n="63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2A-8477-4960-9329-89FD0A436275}" type="datetimeFigureOut">
              <a:rPr lang="es-MX" smtClean="0"/>
              <a:t>13/04/2021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AAC-8D6E-4CAA-8A9B-2BD8E08D7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535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2A-8477-4960-9329-89FD0A436275}" type="datetimeFigureOut">
              <a:rPr lang="es-MX" smtClean="0"/>
              <a:t>13/04/2021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AAC-8D6E-4CAA-8A9B-2BD8E08D7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735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2A-8477-4960-9329-89FD0A436275}" type="datetimeFigureOut">
              <a:rPr lang="es-MX" smtClean="0"/>
              <a:t>13/04/2021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AAC-8D6E-4CAA-8A9B-2BD8E08D7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730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2A-8477-4960-9329-89FD0A436275}" type="datetimeFigureOut">
              <a:rPr lang="es-MX" smtClean="0"/>
              <a:t>13/04/2021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AAC-8D6E-4CAA-8A9B-2BD8E08D7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36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2A-8477-4960-9329-89FD0A436275}" type="datetimeFigureOut">
              <a:rPr lang="es-MX" smtClean="0"/>
              <a:t>13/04/2021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AAC-8D6E-4CAA-8A9B-2BD8E08D7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21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2A-8477-4960-9329-89FD0A436275}" type="datetimeFigureOut">
              <a:rPr lang="es-MX" smtClean="0"/>
              <a:t>13/04/2021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AAC-8D6E-4CAA-8A9B-2BD8E08D7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350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2A-8477-4960-9329-89FD0A436275}" type="datetimeFigureOut">
              <a:rPr lang="es-MX" smtClean="0"/>
              <a:t>13/04/2021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AAC-8D6E-4CAA-8A9B-2BD8E08D7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23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2A-8477-4960-9329-89FD0A436275}" type="datetimeFigureOut">
              <a:rPr lang="es-MX" smtClean="0"/>
              <a:t>13/04/2021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AAC-8D6E-4CAA-8A9B-2BD8E08D7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959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2A-8477-4960-9329-89FD0A436275}" type="datetimeFigureOut">
              <a:rPr lang="es-MX" smtClean="0"/>
              <a:t>13/04/2021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AAC-8D6E-4CAA-8A9B-2BD8E08D7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455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2A-8477-4960-9329-89FD0A436275}" type="datetimeFigureOut">
              <a:rPr lang="es-MX" smtClean="0"/>
              <a:t>13/04/2021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AAC-8D6E-4CAA-8A9B-2BD8E08D7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6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1A2A-8477-4960-9329-89FD0A436275}" type="datetimeFigureOut">
              <a:rPr lang="es-MX" smtClean="0"/>
              <a:t>13/04/2021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8AAC-8D6E-4CAA-8A9B-2BD8E08D7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627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F1A2A-8477-4960-9329-89FD0A436275}" type="datetimeFigureOut">
              <a:rPr lang="es-MX" smtClean="0"/>
              <a:t>13/04/2021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28AAC-8D6E-4CAA-8A9B-2BD8E08D7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039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8" y="498035"/>
            <a:ext cx="10058400" cy="6097904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91251" y="321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9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218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468"/>
                            </p:stCondLst>
                            <p:childTnLst>
                              <p:par>
                                <p:cTn id="2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2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7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1668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80" y="1032386"/>
            <a:ext cx="8275320" cy="4793227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5626" y="5427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40"/>
    </mc:Choice>
    <mc:Fallback>
      <p:transition spd="slow" advClick="0" advTm="12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92" y="0"/>
            <a:ext cx="5132784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0"/>
            <a:ext cx="5197078" cy="6858000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9148" y="5424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61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280"/>
    </mc:Choice>
    <mc:Fallback>
      <p:transition spd="slow" advClick="0" advTm="12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449825"/>
            <a:ext cx="4435070" cy="6091084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427810" y="250720"/>
            <a:ext cx="5604280" cy="6290189"/>
            <a:chOff x="427810" y="250720"/>
            <a:chExt cx="5604280" cy="6290189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10" y="250720"/>
              <a:ext cx="5604280" cy="6290189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1194620" y="4161953"/>
              <a:ext cx="1681316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66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B1</a:t>
              </a:r>
              <a:endParaRPr lang="es-E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031117" y="3495367"/>
              <a:ext cx="1681316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66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B12</a:t>
              </a:r>
              <a:endParaRPr lang="es-E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pic>
        <p:nvPicPr>
          <p:cNvPr id="9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1115" y="54544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8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67" y="1356852"/>
            <a:ext cx="6699351" cy="44662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/>
        </p:blipFill>
        <p:spPr>
          <a:xfrm>
            <a:off x="0" y="0"/>
            <a:ext cx="4734232" cy="6859829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0" y="53807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2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</Words>
  <Application>Microsoft Office PowerPoint</Application>
  <PresentationFormat>Panorámica</PresentationFormat>
  <Paragraphs>2</Paragraphs>
  <Slides>5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PAULINA TORRES</dc:creator>
  <cp:lastModifiedBy>PAULINA TORRES</cp:lastModifiedBy>
  <cp:revision>5</cp:revision>
  <dcterms:created xsi:type="dcterms:W3CDTF">2021-04-13T17:31:03Z</dcterms:created>
  <dcterms:modified xsi:type="dcterms:W3CDTF">2021-04-13T18:13:10Z</dcterms:modified>
</cp:coreProperties>
</file>