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ssa Hernández" initials="MH" lastIdx="1" clrIdx="0">
    <p:extLst>
      <p:ext uri="{19B8F6BF-5375-455C-9EA6-DF929625EA0E}">
        <p15:presenceInfo xmlns:p15="http://schemas.microsoft.com/office/powerpoint/2012/main" userId="df3218415868762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550E6-D911-4363-83AF-B1B587457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D97A0F-4B71-465B-8DFC-C9B4E58EC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515911-0327-466D-8690-09105D304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F90C-F70F-4AD6-9B10-6D66CAE9A98A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42290A-F2B8-4CA8-A082-F8BAC5CD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2F0F41-3C91-470D-A882-0461FAAD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C047-AB27-461C-807A-8816FC4F4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833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AFE1B9-9ADC-439D-ADF2-DA2463318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A48C01-7BA2-4680-A35F-550474F18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259888-55A7-4570-8AC7-A25F536DE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F90C-F70F-4AD6-9B10-6D66CAE9A98A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46BC6D-E2CE-4BA0-B52F-42A4E93DD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38BA5B-76AA-4D28-9F2E-5DA79141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C047-AB27-461C-807A-8816FC4F4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522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5A4956-DDF2-4A15-B6A7-3D6FA94C6A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FE2BBA-B5D4-4634-96BD-7FC3A96F5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C3244C-3148-4F24-8C54-FD2CBECF6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F90C-F70F-4AD6-9B10-6D66CAE9A98A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693C5D-1B57-4753-BC13-539F258B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83651F-B883-43EE-9758-D5FB0808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C047-AB27-461C-807A-8816FC4F4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389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357FA-267D-4E3C-9322-08797B70C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E4C33-756A-40C8-ABCA-09A32A0DD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D69D30-7D57-4013-9F4E-17A9B4FAC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F90C-F70F-4AD6-9B10-6D66CAE9A98A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5B4DCE-531B-4D8B-BAB8-CEAFD9AF9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9A70F2-B2AD-477B-99ED-1604B540D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C047-AB27-461C-807A-8816FC4F4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116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537E9-3565-4B6A-9AA5-84C6D35F5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A10ED3-96E0-44E4-A0D7-C2DB3299F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98B7B2-F48D-4831-9235-73A65B322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F90C-F70F-4AD6-9B10-6D66CAE9A98A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952AEF-005B-4850-A409-E253F4F8E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8857EE-351E-447C-9AE5-6D4F0F6A8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C047-AB27-461C-807A-8816FC4F4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097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31F5D-ECE4-4498-91A5-727916C9B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01D779-31EC-424D-897D-72DF6AC216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4D6111-5C9A-40CF-B657-B5854A8B4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288D6A-EF66-447F-A3B1-1D922199A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F90C-F70F-4AD6-9B10-6D66CAE9A98A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7E0025-F1EE-4FFA-9CE5-8B41A1ED2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3833BD-AF30-495E-B674-688E18D51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C047-AB27-461C-807A-8816FC4F4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692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13307C-0033-455E-ABD6-021F901CE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7174F9-5539-427D-B3D0-A836D58E6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37827E-6DCE-42BF-BBE9-AF299C66F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1F6F382-3363-4230-AC75-EB776DE40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389483-9A87-4857-8CB6-D74881FA9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04D724-273C-4E74-8E8E-18905E6C7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F90C-F70F-4AD6-9B10-6D66CAE9A98A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7F101BF-D448-453B-8BE1-378794CF5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C42157-AC8C-4118-9B79-56BCB58B0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C047-AB27-461C-807A-8816FC4F4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16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14A4CC-4A6A-4868-8C5A-ED716304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8D44E7D-ACB8-44AF-9B79-997057FF6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F90C-F70F-4AD6-9B10-6D66CAE9A98A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259F9FA-2047-410B-A545-25F21587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DA4389-7A98-4663-86D4-5C1E34063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C047-AB27-461C-807A-8816FC4F4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809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21CAE8B-28AC-46B1-A754-31220E77A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F90C-F70F-4AD6-9B10-6D66CAE9A98A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7C35EF5-F6FA-4D96-8411-58778D94F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72351E-CF97-4D37-9B20-76EBBA030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C047-AB27-461C-807A-8816FC4F4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60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36B47-D591-4BDD-B0ED-5A897F1DA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84AB48-3CA8-4766-AE50-E16AB7CEC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17DE5A-71F5-4C82-B203-7B06C4225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F76917-7A56-44E9-A8C4-7F3B46A57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F90C-F70F-4AD6-9B10-6D66CAE9A98A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FC3B2F-0B78-4C35-82DE-5400A9EC4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757212-061A-4227-A3D6-BA66080CA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C047-AB27-461C-807A-8816FC4F4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502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6D818-E738-4C34-A153-E6044A31F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4E5B2D-FF94-4187-8528-4B053AC3A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9F9762-ADC5-47C8-BF70-0A191A187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B3037A-F82C-4F38-81AF-C87A6E1D7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F90C-F70F-4AD6-9B10-6D66CAE9A98A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3A4D7D-0CD2-499C-81D3-F259CC3C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F919F0-7801-446D-9091-88ADC79E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C047-AB27-461C-807A-8816FC4F4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529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ECA236-35AB-407E-BFD6-4FD1150F8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4E4842-F481-4613-9DFE-3752C255A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23AEF7-9B92-46A1-808A-F7370A8BE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4F90C-F70F-4AD6-9B10-6D66CAE9A98A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EDA2AF-4FF6-4165-BE36-216924D55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5A0271-16B2-4EA2-B46E-79C315C39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BC047-AB27-461C-807A-8816FC4F4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762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2A7D7942-A75D-4540-B239-600A5557F390}"/>
              </a:ext>
            </a:extLst>
          </p:cNvPr>
          <p:cNvSpPr/>
          <p:nvPr/>
        </p:nvSpPr>
        <p:spPr>
          <a:xfrm>
            <a:off x="2902226" y="201504"/>
            <a:ext cx="1296000" cy="1296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354E1B3-021A-468E-9C40-E8C9178CA2D1}"/>
              </a:ext>
            </a:extLst>
          </p:cNvPr>
          <p:cNvSpPr/>
          <p:nvPr/>
        </p:nvSpPr>
        <p:spPr>
          <a:xfrm>
            <a:off x="4211478" y="202861"/>
            <a:ext cx="1296000" cy="1296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1C49D4F-B92B-4E3B-88D7-FF8FA9F5A748}"/>
              </a:ext>
            </a:extLst>
          </p:cNvPr>
          <p:cNvSpPr/>
          <p:nvPr/>
        </p:nvSpPr>
        <p:spPr>
          <a:xfrm>
            <a:off x="5520730" y="201504"/>
            <a:ext cx="1296000" cy="1296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3229380-F9C8-4C6C-A126-D3BC76EA3091}"/>
              </a:ext>
            </a:extLst>
          </p:cNvPr>
          <p:cNvSpPr/>
          <p:nvPr/>
        </p:nvSpPr>
        <p:spPr>
          <a:xfrm>
            <a:off x="6829982" y="201504"/>
            <a:ext cx="1296000" cy="1296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71508E3-68E4-4754-A178-6F5D2D59A08E}"/>
              </a:ext>
            </a:extLst>
          </p:cNvPr>
          <p:cNvSpPr/>
          <p:nvPr/>
        </p:nvSpPr>
        <p:spPr>
          <a:xfrm>
            <a:off x="8136989" y="201504"/>
            <a:ext cx="1296000" cy="1296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53EFDD1E-72DC-416F-B105-1034112E0B65}"/>
              </a:ext>
            </a:extLst>
          </p:cNvPr>
          <p:cNvSpPr/>
          <p:nvPr/>
        </p:nvSpPr>
        <p:spPr>
          <a:xfrm>
            <a:off x="9457248" y="4133316"/>
            <a:ext cx="1296000" cy="1296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B9BF84D-30D5-4064-9A67-CB97D8FA7577}"/>
              </a:ext>
            </a:extLst>
          </p:cNvPr>
          <p:cNvSpPr/>
          <p:nvPr/>
        </p:nvSpPr>
        <p:spPr>
          <a:xfrm>
            <a:off x="9446241" y="2824064"/>
            <a:ext cx="1296000" cy="1296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39D72114-EAB7-4A93-BE3E-2BEB7A3A1014}"/>
              </a:ext>
            </a:extLst>
          </p:cNvPr>
          <p:cNvSpPr/>
          <p:nvPr/>
        </p:nvSpPr>
        <p:spPr>
          <a:xfrm>
            <a:off x="9445039" y="1528064"/>
            <a:ext cx="1296000" cy="1296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BD12656-E21E-4757-8623-CD1AF8A05DD6}"/>
              </a:ext>
            </a:extLst>
          </p:cNvPr>
          <p:cNvSpPr/>
          <p:nvPr/>
        </p:nvSpPr>
        <p:spPr>
          <a:xfrm>
            <a:off x="1587234" y="2824064"/>
            <a:ext cx="1296000" cy="1296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FE13AA9E-500C-42F9-8BE6-3F192C2FF837}"/>
              </a:ext>
            </a:extLst>
          </p:cNvPr>
          <p:cNvSpPr/>
          <p:nvPr/>
        </p:nvSpPr>
        <p:spPr>
          <a:xfrm>
            <a:off x="1584989" y="1497504"/>
            <a:ext cx="1296000" cy="131330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META</a:t>
            </a:r>
            <a:endParaRPr lang="es-MX" sz="3200" b="1" dirty="0">
              <a:solidFill>
                <a:schemeClr val="tx1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DEE5BC2-DCBD-477A-A3FA-6B87C04E363B}"/>
              </a:ext>
            </a:extLst>
          </p:cNvPr>
          <p:cNvSpPr/>
          <p:nvPr/>
        </p:nvSpPr>
        <p:spPr>
          <a:xfrm>
            <a:off x="1584989" y="4133316"/>
            <a:ext cx="1296000" cy="1296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166F996-971B-4199-9B61-C1EA55748EAE}"/>
              </a:ext>
            </a:extLst>
          </p:cNvPr>
          <p:cNvSpPr/>
          <p:nvPr/>
        </p:nvSpPr>
        <p:spPr>
          <a:xfrm>
            <a:off x="1586350" y="201504"/>
            <a:ext cx="1296000" cy="129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00EC917F-D595-4E47-A6C2-D5F26E955C50}"/>
              </a:ext>
            </a:extLst>
          </p:cNvPr>
          <p:cNvSpPr/>
          <p:nvPr/>
        </p:nvSpPr>
        <p:spPr>
          <a:xfrm>
            <a:off x="9446241" y="201504"/>
            <a:ext cx="1296000" cy="131119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 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9B229E8-D542-4CC7-866C-E45420A85A98}"/>
              </a:ext>
            </a:extLst>
          </p:cNvPr>
          <p:cNvSpPr/>
          <p:nvPr/>
        </p:nvSpPr>
        <p:spPr>
          <a:xfrm>
            <a:off x="2902226" y="5442568"/>
            <a:ext cx="1296000" cy="1296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6EEA4D5-E854-47E0-8203-5DC39549578A}"/>
              </a:ext>
            </a:extLst>
          </p:cNvPr>
          <p:cNvSpPr/>
          <p:nvPr/>
        </p:nvSpPr>
        <p:spPr>
          <a:xfrm>
            <a:off x="4211478" y="5443925"/>
            <a:ext cx="1296000" cy="1296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F216EE34-1DAB-4630-A218-1B40D6042E1A}"/>
              </a:ext>
            </a:extLst>
          </p:cNvPr>
          <p:cNvSpPr/>
          <p:nvPr/>
        </p:nvSpPr>
        <p:spPr>
          <a:xfrm>
            <a:off x="5520730" y="5442568"/>
            <a:ext cx="1296000" cy="1296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9C16ED1-C847-4B34-A565-89A70345A9BF}"/>
              </a:ext>
            </a:extLst>
          </p:cNvPr>
          <p:cNvSpPr/>
          <p:nvPr/>
        </p:nvSpPr>
        <p:spPr>
          <a:xfrm>
            <a:off x="6829982" y="5442568"/>
            <a:ext cx="1296000" cy="1296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0AECD735-5035-41CC-88FF-476E090A06BD}"/>
              </a:ext>
            </a:extLst>
          </p:cNvPr>
          <p:cNvSpPr/>
          <p:nvPr/>
        </p:nvSpPr>
        <p:spPr>
          <a:xfrm>
            <a:off x="8136989" y="5442568"/>
            <a:ext cx="1296000" cy="1296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C4D86874-537C-4BA5-A5D5-792225D17D2B}"/>
              </a:ext>
            </a:extLst>
          </p:cNvPr>
          <p:cNvSpPr/>
          <p:nvPr/>
        </p:nvSpPr>
        <p:spPr>
          <a:xfrm>
            <a:off x="1586350" y="5442568"/>
            <a:ext cx="1296000" cy="129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b="1" dirty="0">
              <a:solidFill>
                <a:schemeClr val="tx1"/>
              </a:solidFill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CF204A9-341B-4050-8313-3C70D73AFD4A}"/>
              </a:ext>
            </a:extLst>
          </p:cNvPr>
          <p:cNvSpPr/>
          <p:nvPr/>
        </p:nvSpPr>
        <p:spPr>
          <a:xfrm>
            <a:off x="9450151" y="5442568"/>
            <a:ext cx="1296000" cy="129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8BCCA61-83B2-4BA6-88F2-52C5C58E4467}"/>
              </a:ext>
            </a:extLst>
          </p:cNvPr>
          <p:cNvSpPr txBox="1"/>
          <p:nvPr/>
        </p:nvSpPr>
        <p:spPr>
          <a:xfrm>
            <a:off x="2907493" y="1513013"/>
            <a:ext cx="6530760" cy="3888000"/>
          </a:xfrm>
          <a:prstGeom prst="rect">
            <a:avLst/>
          </a:prstGeom>
          <a:noFill/>
          <a:ln w="698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9FEACA59-D680-4756-8672-1D6091C36789}"/>
              </a:ext>
            </a:extLst>
          </p:cNvPr>
          <p:cNvSpPr/>
          <p:nvPr/>
        </p:nvSpPr>
        <p:spPr>
          <a:xfrm>
            <a:off x="263846" y="558377"/>
            <a:ext cx="1294639" cy="58224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SALIDA</a:t>
            </a:r>
            <a:endParaRPr lang="es-MX" sz="20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C6AF031-C2EB-4D9A-B521-8DA9F1170102}"/>
              </a:ext>
            </a:extLst>
          </p:cNvPr>
          <p:cNvSpPr/>
          <p:nvPr/>
        </p:nvSpPr>
        <p:spPr>
          <a:xfrm>
            <a:off x="3263707" y="4209022"/>
            <a:ext cx="593880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oper Black" panose="0208090404030B020404" pitchFamily="18" charset="0"/>
              </a:rPr>
              <a:t>Bio-juego </a:t>
            </a:r>
          </a:p>
          <a:p>
            <a:pPr algn="ctr"/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oper Black" panose="0208090404030B020404" pitchFamily="18" charset="0"/>
              </a:rPr>
              <a:t>salud sexual y reproductiva</a:t>
            </a:r>
            <a:endParaRPr lang="es-E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oper Black" panose="0208090404030B020404" pitchFamily="18" charset="0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55E8F51E-E4CF-4F68-9B83-D3F796CDB9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8" t="16935" r="11751" b="25829"/>
          <a:stretch/>
        </p:blipFill>
        <p:spPr>
          <a:xfrm>
            <a:off x="3293165" y="1539059"/>
            <a:ext cx="5605670" cy="2807654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1BD14632-4E2B-4432-81E3-4373E4DE6C67}"/>
              </a:ext>
            </a:extLst>
          </p:cNvPr>
          <p:cNvSpPr txBox="1"/>
          <p:nvPr/>
        </p:nvSpPr>
        <p:spPr>
          <a:xfrm rot="18649168">
            <a:off x="1410834" y="5894761"/>
            <a:ext cx="173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/>
              <a:t>Reproductividad</a:t>
            </a:r>
            <a:r>
              <a:rPr lang="es-ES" dirty="0"/>
              <a:t> </a:t>
            </a:r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D613E1AC-409C-44F7-B88E-057DC0093E19}"/>
              </a:ext>
            </a:extLst>
          </p:cNvPr>
          <p:cNvSpPr txBox="1"/>
          <p:nvPr/>
        </p:nvSpPr>
        <p:spPr>
          <a:xfrm rot="18649168">
            <a:off x="9211691" y="5775096"/>
            <a:ext cx="173859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700" b="1" dirty="0"/>
              <a:t>Vínculos afectivos </a:t>
            </a:r>
            <a:r>
              <a:rPr lang="es-ES" dirty="0"/>
              <a:t> </a:t>
            </a:r>
            <a:endParaRPr lang="es-MX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922DE2C-F559-4046-8B24-00DC3A2C9893}"/>
              </a:ext>
            </a:extLst>
          </p:cNvPr>
          <p:cNvSpPr txBox="1"/>
          <p:nvPr/>
        </p:nvSpPr>
        <p:spPr>
          <a:xfrm rot="18649168">
            <a:off x="9235951" y="713340"/>
            <a:ext cx="173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700" b="1" dirty="0"/>
              <a:t>Erotismo </a:t>
            </a:r>
            <a:r>
              <a:rPr lang="es-ES" dirty="0"/>
              <a:t> </a:t>
            </a:r>
            <a:endParaRPr lang="es-MX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98AE3D58-280A-4CE2-AF54-2D2BBA22D0F4}"/>
              </a:ext>
            </a:extLst>
          </p:cNvPr>
          <p:cNvSpPr txBox="1"/>
          <p:nvPr/>
        </p:nvSpPr>
        <p:spPr>
          <a:xfrm rot="18649168">
            <a:off x="1363691" y="680036"/>
            <a:ext cx="173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700" b="1" dirty="0"/>
              <a:t>Género </a:t>
            </a:r>
            <a:r>
              <a:rPr lang="es-ES" dirty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451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D405BC78-FADA-4483-AAF6-AF2ED47CD93F}"/>
              </a:ext>
            </a:extLst>
          </p:cNvPr>
          <p:cNvSpPr/>
          <p:nvPr/>
        </p:nvSpPr>
        <p:spPr>
          <a:xfrm>
            <a:off x="419966" y="196948"/>
            <a:ext cx="2379505" cy="32320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¿Qué es la sexualidad?</a:t>
            </a:r>
            <a:endParaRPr lang="es-MX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6C2CB47A-2390-4C7F-98A3-96025E63A762}"/>
              </a:ext>
            </a:extLst>
          </p:cNvPr>
          <p:cNvSpPr/>
          <p:nvPr/>
        </p:nvSpPr>
        <p:spPr>
          <a:xfrm>
            <a:off x="419965" y="3625948"/>
            <a:ext cx="2379505" cy="32320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¿Cuál es la función de los </a:t>
            </a:r>
            <a:r>
              <a:rPr lang="es-ES" sz="1700" dirty="0">
                <a:solidFill>
                  <a:schemeClr val="tx1"/>
                </a:solidFill>
                <a:latin typeface="Arial Black" panose="020B0A04020102020204" pitchFamily="34" charset="0"/>
              </a:rPr>
              <a:t>anticonceptivos </a:t>
            </a:r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hormonales? </a:t>
            </a:r>
            <a:endParaRPr lang="es-MX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99584B3B-15D9-4E9A-A394-C6729DF6E742}"/>
              </a:ext>
            </a:extLst>
          </p:cNvPr>
          <p:cNvSpPr/>
          <p:nvPr/>
        </p:nvSpPr>
        <p:spPr>
          <a:xfrm>
            <a:off x="3371837" y="196948"/>
            <a:ext cx="2379505" cy="32320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Menciona causas y </a:t>
            </a:r>
            <a:r>
              <a:rPr lang="es-ES" dirty="0">
                <a:solidFill>
                  <a:schemeClr val="tx1"/>
                </a:solidFill>
                <a:latin typeface="Arial Black" panose="020B0A04020102020204" pitchFamily="34" charset="0"/>
              </a:rPr>
              <a:t>consecuencias </a:t>
            </a:r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del embarazo en adolescentes </a:t>
            </a:r>
            <a:endParaRPr lang="es-MX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38047292-A8D6-4D09-AED8-E63740C23FFF}"/>
              </a:ext>
            </a:extLst>
          </p:cNvPr>
          <p:cNvSpPr/>
          <p:nvPr/>
        </p:nvSpPr>
        <p:spPr>
          <a:xfrm>
            <a:off x="6096000" y="196948"/>
            <a:ext cx="2379505" cy="32320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¿Cuáles son las vías de contagio del VIH?</a:t>
            </a:r>
            <a:endParaRPr lang="es-MX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1F6F1E9E-B0ED-4794-8643-4295C83BC7BF}"/>
              </a:ext>
            </a:extLst>
          </p:cNvPr>
          <p:cNvSpPr/>
          <p:nvPr/>
        </p:nvSpPr>
        <p:spPr>
          <a:xfrm>
            <a:off x="8998914" y="196948"/>
            <a:ext cx="2379505" cy="32320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Menciona algunos derechos sexuales y reproductivos </a:t>
            </a:r>
            <a:endParaRPr lang="es-MX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927F4735-4DB9-49FA-ADAE-F7C80158B219}"/>
              </a:ext>
            </a:extLst>
          </p:cNvPr>
          <p:cNvSpPr/>
          <p:nvPr/>
        </p:nvSpPr>
        <p:spPr>
          <a:xfrm>
            <a:off x="3371836" y="3625948"/>
            <a:ext cx="2379505" cy="32320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¿Cuáles son los métodos </a:t>
            </a:r>
            <a:r>
              <a:rPr lang="es-ES" sz="1700" dirty="0">
                <a:solidFill>
                  <a:schemeClr val="tx1"/>
                </a:solidFill>
                <a:latin typeface="Arial Black" panose="020B0A04020102020204" pitchFamily="34" charset="0"/>
              </a:rPr>
              <a:t>anticonceptivos</a:t>
            </a:r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 naturales?</a:t>
            </a:r>
            <a:endParaRPr lang="es-MX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5317E69C-CDF3-493C-A036-574529AB2B3B}"/>
              </a:ext>
            </a:extLst>
          </p:cNvPr>
          <p:cNvSpPr/>
          <p:nvPr/>
        </p:nvSpPr>
        <p:spPr>
          <a:xfrm>
            <a:off x="6323707" y="3625948"/>
            <a:ext cx="2379505" cy="32320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¿Qué </a:t>
            </a:r>
            <a:r>
              <a:rPr lang="es-ES" sz="1700" dirty="0">
                <a:solidFill>
                  <a:schemeClr val="tx1"/>
                </a:solidFill>
                <a:latin typeface="Arial Black" panose="020B0A04020102020204" pitchFamily="34" charset="0"/>
              </a:rPr>
              <a:t>anticonceptivo</a:t>
            </a:r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 previenen un embarazo y una ITS?</a:t>
            </a:r>
            <a:endParaRPr lang="es-MX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BB23CA06-0843-4F99-9E98-D2BA603F6A9A}"/>
              </a:ext>
            </a:extLst>
          </p:cNvPr>
          <p:cNvSpPr/>
          <p:nvPr/>
        </p:nvSpPr>
        <p:spPr>
          <a:xfrm>
            <a:off x="8998914" y="3625948"/>
            <a:ext cx="2379505" cy="32320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Menciona el nombre de las ITS más frecuentes</a:t>
            </a:r>
            <a:endParaRPr lang="es-MX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43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D405BC78-FADA-4483-AAF6-AF2ED47CD93F}"/>
              </a:ext>
            </a:extLst>
          </p:cNvPr>
          <p:cNvSpPr/>
          <p:nvPr/>
        </p:nvSpPr>
        <p:spPr>
          <a:xfrm>
            <a:off x="419966" y="196948"/>
            <a:ext cx="2379505" cy="32320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Contesta falso o verdadero</a:t>
            </a:r>
          </a:p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“El VPH se puede prevenir con una vacuna”</a:t>
            </a:r>
            <a:endParaRPr lang="es-MX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6C2CB47A-2390-4C7F-98A3-96025E63A762}"/>
              </a:ext>
            </a:extLst>
          </p:cNvPr>
          <p:cNvSpPr/>
          <p:nvPr/>
        </p:nvSpPr>
        <p:spPr>
          <a:xfrm>
            <a:off x="419965" y="3625948"/>
            <a:ext cx="2379505" cy="32320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¿Por qué la elección de </a:t>
            </a:r>
            <a:r>
              <a:rPr lang="es-ES" sz="1700" dirty="0">
                <a:solidFill>
                  <a:schemeClr val="tx1"/>
                </a:solidFill>
                <a:latin typeface="Arial Black" panose="020B0A04020102020204" pitchFamily="34" charset="0"/>
              </a:rPr>
              <a:t>anticonceptivos </a:t>
            </a:r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hormonales requiere asesoría médica?  </a:t>
            </a:r>
            <a:endParaRPr lang="es-MX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99584B3B-15D9-4E9A-A394-C6729DF6E742}"/>
              </a:ext>
            </a:extLst>
          </p:cNvPr>
          <p:cNvSpPr/>
          <p:nvPr/>
        </p:nvSpPr>
        <p:spPr>
          <a:xfrm>
            <a:off x="3371837" y="196948"/>
            <a:ext cx="2379505" cy="32320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¿Qué es la salud sexual? </a:t>
            </a:r>
            <a:endParaRPr lang="es-MX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38047292-A8D6-4D09-AED8-E63740C23FFF}"/>
              </a:ext>
            </a:extLst>
          </p:cNvPr>
          <p:cNvSpPr/>
          <p:nvPr/>
        </p:nvSpPr>
        <p:spPr>
          <a:xfrm>
            <a:off x="6096000" y="196948"/>
            <a:ext cx="2379505" cy="32320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¿Cómo favorece tu proyecto de vida una sexualidad responsable?</a:t>
            </a:r>
            <a:endParaRPr lang="es-MX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1F6F1E9E-B0ED-4794-8643-4295C83BC7BF}"/>
              </a:ext>
            </a:extLst>
          </p:cNvPr>
          <p:cNvSpPr/>
          <p:nvPr/>
        </p:nvSpPr>
        <p:spPr>
          <a:xfrm>
            <a:off x="8998914" y="196948"/>
            <a:ext cx="2379505" cy="32320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¿Por qué es importante aplazar el inicio de las relaciones sexuales? </a:t>
            </a:r>
            <a:endParaRPr lang="es-MX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927F4735-4DB9-49FA-ADAE-F7C80158B219}"/>
              </a:ext>
            </a:extLst>
          </p:cNvPr>
          <p:cNvSpPr/>
          <p:nvPr/>
        </p:nvSpPr>
        <p:spPr>
          <a:xfrm>
            <a:off x="3371836" y="3625948"/>
            <a:ext cx="2379505" cy="32320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Contesta falso o verdadero “Todos los métodos </a:t>
            </a:r>
            <a:r>
              <a:rPr lang="es-ES" sz="1700" dirty="0">
                <a:solidFill>
                  <a:schemeClr val="tx1"/>
                </a:solidFill>
                <a:latin typeface="Arial Black" panose="020B0A04020102020204" pitchFamily="34" charset="0"/>
              </a:rPr>
              <a:t>anticonceptivos</a:t>
            </a:r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 ofrecen la misma protección”</a:t>
            </a:r>
            <a:endParaRPr lang="es-MX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5317E69C-CDF3-493C-A036-574529AB2B3B}"/>
              </a:ext>
            </a:extLst>
          </p:cNvPr>
          <p:cNvSpPr/>
          <p:nvPr/>
        </p:nvSpPr>
        <p:spPr>
          <a:xfrm>
            <a:off x="6323707" y="3625948"/>
            <a:ext cx="2379505" cy="32320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Contesta falso o verdadero </a:t>
            </a:r>
          </a:p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“El VPH puede causar cáncer” </a:t>
            </a:r>
            <a:endParaRPr lang="es-MX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8852A62A-A033-4961-BA64-2100EE4F35A1}"/>
              </a:ext>
            </a:extLst>
          </p:cNvPr>
          <p:cNvSpPr/>
          <p:nvPr/>
        </p:nvSpPr>
        <p:spPr>
          <a:xfrm>
            <a:off x="8998914" y="3625948"/>
            <a:ext cx="2379505" cy="32320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 Black" panose="020B0A04020102020204" pitchFamily="34" charset="0"/>
              </a:rPr>
              <a:t>¿Qué es el género?  </a:t>
            </a:r>
            <a:endParaRPr lang="es-MX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067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167</Words>
  <Application>Microsoft Office PowerPoint</Application>
  <PresentationFormat>Panorámica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Cooper Black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Jacob</dc:creator>
  <cp:lastModifiedBy>Melissa Hernández</cp:lastModifiedBy>
  <cp:revision>24</cp:revision>
  <dcterms:created xsi:type="dcterms:W3CDTF">2021-04-25T17:08:06Z</dcterms:created>
  <dcterms:modified xsi:type="dcterms:W3CDTF">2021-04-28T21:27:06Z</dcterms:modified>
</cp:coreProperties>
</file>