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4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1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2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2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1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5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6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2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8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4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9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0" r:id="rId6"/>
    <p:sldLayoutId id="2147483736" r:id="rId7"/>
    <p:sldLayoutId id="2147483737" r:id="rId8"/>
    <p:sldLayoutId id="2147483738" r:id="rId9"/>
    <p:sldLayoutId id="2147483739" r:id="rId10"/>
    <p:sldLayoutId id="214748374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Freeform: Shape 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4" name="Freeform: Shape 1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6" name="Freeform: Shape 1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1" descr="Colores pastel degradados desde una vista superior">
            <a:extLst>
              <a:ext uri="{FF2B5EF4-FFF2-40B4-BE49-F238E27FC236}">
                <a16:creationId xmlns:a16="http://schemas.microsoft.com/office/drawing/2014/main" id="{75046DE7-BEBE-4A6A-ACAA-53E7A0A41A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2343" r="-1" b="3383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0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0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2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5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Imagen 11" descr="Diagrama, Texto&#10;&#10;Descripción generada automáticamente">
            <a:extLst>
              <a:ext uri="{FF2B5EF4-FFF2-40B4-BE49-F238E27FC236}">
                <a16:creationId xmlns:a16="http://schemas.microsoft.com/office/drawing/2014/main" id="{29B46789-9669-4D8C-ACB4-E446F6382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29" y="136525"/>
            <a:ext cx="10339505" cy="6858000"/>
          </a:xfrm>
          <a:prstGeom prst="rect">
            <a:avLst/>
          </a:prstGeom>
        </p:spPr>
      </p:pic>
      <p:pic>
        <p:nvPicPr>
          <p:cNvPr id="51" name="Imagen 50" descr="Niño sosteniendo un letrero">
            <a:extLst>
              <a:ext uri="{FF2B5EF4-FFF2-40B4-BE49-F238E27FC236}">
                <a16:creationId xmlns:a16="http://schemas.microsoft.com/office/drawing/2014/main" id="{A57F2BD4-CED1-4D97-9210-C87E1C57D2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01" y="472904"/>
            <a:ext cx="3014630" cy="5678180"/>
          </a:xfrm>
          <a:prstGeom prst="rect">
            <a:avLst/>
          </a:prstGeom>
        </p:spPr>
      </p:pic>
      <p:pic>
        <p:nvPicPr>
          <p:cNvPr id="74" name="Imagen 73" descr="Colegiala explicando">
            <a:extLst>
              <a:ext uri="{FF2B5EF4-FFF2-40B4-BE49-F238E27FC236}">
                <a16:creationId xmlns:a16="http://schemas.microsoft.com/office/drawing/2014/main" id="{CB0AB887-45E8-4406-AD64-E6880AB25B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38" y="1198030"/>
            <a:ext cx="1492245" cy="4891855"/>
          </a:xfrm>
          <a:prstGeom prst="rect">
            <a:avLst/>
          </a:prstGeom>
        </p:spPr>
      </p:pic>
      <p:sp>
        <p:nvSpPr>
          <p:cNvPr id="75" name="CuadroTexto 74">
            <a:extLst>
              <a:ext uri="{FF2B5EF4-FFF2-40B4-BE49-F238E27FC236}">
                <a16:creationId xmlns:a16="http://schemas.microsoft.com/office/drawing/2014/main" id="{7B496B94-E7A9-418F-9C37-0A8E975E03C0}"/>
              </a:ext>
            </a:extLst>
          </p:cNvPr>
          <p:cNvSpPr txBox="1"/>
          <p:nvPr/>
        </p:nvSpPr>
        <p:spPr>
          <a:xfrm>
            <a:off x="2744066" y="1999267"/>
            <a:ext cx="2414038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MX" sz="3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Hugo </a:t>
            </a:r>
          </a:p>
          <a:p>
            <a:pPr algn="ctr"/>
            <a:r>
              <a:rPr lang="es-MX" sz="3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y </a:t>
            </a:r>
          </a:p>
          <a:p>
            <a:pPr algn="ctr"/>
            <a:r>
              <a:rPr lang="es-MX" sz="3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Ana</a:t>
            </a:r>
          </a:p>
        </p:txBody>
      </p:sp>
      <p:pic>
        <p:nvPicPr>
          <p:cNvPr id="7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86EF2BF-7AD7-49B5-8B41-F53B5ED95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11485633" y="6116453"/>
            <a:ext cx="609600" cy="609600"/>
          </a:xfrm>
          <a:prstGeom prst="rect">
            <a:avLst/>
          </a:prstGeom>
        </p:spPr>
      </p:pic>
      <p:pic>
        <p:nvPicPr>
          <p:cNvPr id="81" name="Imagen 80" descr="Forma&#10;&#10;Descripción generada automáticamente">
            <a:extLst>
              <a:ext uri="{FF2B5EF4-FFF2-40B4-BE49-F238E27FC236}">
                <a16:creationId xmlns:a16="http://schemas.microsoft.com/office/drawing/2014/main" id="{71FEDBA4-D55B-4A38-BEA5-FDBFF43FE6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91" y="1302647"/>
            <a:ext cx="3424729" cy="3569750"/>
          </a:xfrm>
          <a:prstGeom prst="rect">
            <a:avLst/>
          </a:prstGeom>
        </p:spPr>
      </p:pic>
      <p:pic>
        <p:nvPicPr>
          <p:cNvPr id="83" name="Imagen 82" descr="Imagen que contiene edificio, exterior, calle, ciudad&#10;&#10;Descripción generada automáticamente">
            <a:extLst>
              <a:ext uri="{FF2B5EF4-FFF2-40B4-BE49-F238E27FC236}">
                <a16:creationId xmlns:a16="http://schemas.microsoft.com/office/drawing/2014/main" id="{44919C71-779B-4E16-9C5D-BA4FF16387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66" y="2674041"/>
            <a:ext cx="2952381" cy="1266667"/>
          </a:xfrm>
          <a:prstGeom prst="rect">
            <a:avLst/>
          </a:prstGeom>
        </p:spPr>
      </p:pic>
      <p:pic>
        <p:nvPicPr>
          <p:cNvPr id="84" name="Imagen 83" descr="Colegiala explicando">
            <a:extLst>
              <a:ext uri="{FF2B5EF4-FFF2-40B4-BE49-F238E27FC236}">
                <a16:creationId xmlns:a16="http://schemas.microsoft.com/office/drawing/2014/main" id="{DE9BDBF6-0E7C-452E-941A-64A2E221AA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45" y="1247513"/>
            <a:ext cx="1492245" cy="4891855"/>
          </a:xfrm>
          <a:prstGeom prst="rect">
            <a:avLst/>
          </a:prstGeom>
        </p:spPr>
      </p:pic>
      <p:pic>
        <p:nvPicPr>
          <p:cNvPr id="86" name="Imagen 85" descr="Niño con los brazos cruzados sonriendo">
            <a:extLst>
              <a:ext uri="{FF2B5EF4-FFF2-40B4-BE49-F238E27FC236}">
                <a16:creationId xmlns:a16="http://schemas.microsoft.com/office/drawing/2014/main" id="{9ECA40BA-5D55-489F-A6B2-0ED450F7392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97" y="492064"/>
            <a:ext cx="1681014" cy="56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4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Freeform: Shape 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4" name="Freeform: Shape 1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6" name="Freeform: Shape 1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1" descr="Colores pastel degradados desde una vista superior">
            <a:extLst>
              <a:ext uri="{FF2B5EF4-FFF2-40B4-BE49-F238E27FC236}">
                <a16:creationId xmlns:a16="http://schemas.microsoft.com/office/drawing/2014/main" id="{75046DE7-BEBE-4A6A-ACAA-53E7A0A41A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2343" r="-1" b="3383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0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0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2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5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Imagen 11" descr="Diagrama, Texto&#10;&#10;Descripción generada automáticamente">
            <a:extLst>
              <a:ext uri="{FF2B5EF4-FFF2-40B4-BE49-F238E27FC236}">
                <a16:creationId xmlns:a16="http://schemas.microsoft.com/office/drawing/2014/main" id="{29B46789-9669-4D8C-ACB4-E446F6382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29" y="136525"/>
            <a:ext cx="10339505" cy="685800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7F92226-7909-4F52-AA51-F42567832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C9A5947-73B1-44AD-8CF7-9DCC898AF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81" y="1595567"/>
            <a:ext cx="3776378" cy="3628863"/>
          </a:xfrm>
          <a:prstGeom prst="rect">
            <a:avLst/>
          </a:prstGeom>
        </p:spPr>
      </p:pic>
      <p:pic>
        <p:nvPicPr>
          <p:cNvPr id="6" name="Imagen 5" descr="Imagen que contiene Icono&#10;&#10;Descripción generada automáticamente">
            <a:extLst>
              <a:ext uri="{FF2B5EF4-FFF2-40B4-BE49-F238E27FC236}">
                <a16:creationId xmlns:a16="http://schemas.microsoft.com/office/drawing/2014/main" id="{E44E5A8C-F312-46CE-B674-DC5A24FB4D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r="21646"/>
          <a:stretch/>
        </p:blipFill>
        <p:spPr>
          <a:xfrm>
            <a:off x="7067024" y="1714018"/>
            <a:ext cx="2742460" cy="2764334"/>
          </a:xfrm>
          <a:prstGeom prst="rect">
            <a:avLst/>
          </a:prstGeom>
        </p:spPr>
      </p:pic>
      <p:pic>
        <p:nvPicPr>
          <p:cNvPr id="8" name="Imagen 7" descr="Icono&#10;&#10;Descripción generada automáticamente con confianza media">
            <a:extLst>
              <a:ext uri="{FF2B5EF4-FFF2-40B4-BE49-F238E27FC236}">
                <a16:creationId xmlns:a16="http://schemas.microsoft.com/office/drawing/2014/main" id="{A4A939A1-1DC4-4956-B557-765EC312C0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11" y="1535721"/>
            <a:ext cx="4120718" cy="2961766"/>
          </a:xfrm>
          <a:prstGeom prst="rect">
            <a:avLst/>
          </a:prstGeom>
        </p:spPr>
      </p:pic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DDF66FBB-CA03-4828-B2AF-AD75B5C5A1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82" y="1776652"/>
            <a:ext cx="2979617" cy="2970306"/>
          </a:xfrm>
          <a:prstGeom prst="rect">
            <a:avLst/>
          </a:prstGeom>
        </p:spPr>
      </p:pic>
      <p:pic>
        <p:nvPicPr>
          <p:cNvPr id="13" name="Imagen 12" descr="Niño con la mano en el pecho">
            <a:extLst>
              <a:ext uri="{FF2B5EF4-FFF2-40B4-BE49-F238E27FC236}">
                <a16:creationId xmlns:a16="http://schemas.microsoft.com/office/drawing/2014/main" id="{327C0EAB-AA42-4B8F-99E2-4C810A2780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61" y="526740"/>
            <a:ext cx="2149257" cy="5639383"/>
          </a:xfrm>
          <a:prstGeom prst="rect">
            <a:avLst/>
          </a:prstGeom>
        </p:spPr>
      </p:pic>
      <p:pic>
        <p:nvPicPr>
          <p:cNvPr id="15" name="Imagen 14" descr="Colegiala con la mano en el rostro">
            <a:extLst>
              <a:ext uri="{FF2B5EF4-FFF2-40B4-BE49-F238E27FC236}">
                <a16:creationId xmlns:a16="http://schemas.microsoft.com/office/drawing/2014/main" id="{8968113F-20C7-49E4-BF0E-39542A0FB9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7" y="1186632"/>
            <a:ext cx="1468925" cy="5012789"/>
          </a:xfrm>
          <a:prstGeom prst="rect">
            <a:avLst/>
          </a:prstGeom>
        </p:spPr>
      </p:pic>
      <p:pic>
        <p:nvPicPr>
          <p:cNvPr id="72" name="Imagen 71" descr="Niño con los pulgares hacia arriba">
            <a:extLst>
              <a:ext uri="{FF2B5EF4-FFF2-40B4-BE49-F238E27FC236}">
                <a16:creationId xmlns:a16="http://schemas.microsoft.com/office/drawing/2014/main" id="{13D24812-E864-4D79-98F4-DB915FC36FD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05" y="535481"/>
            <a:ext cx="2696160" cy="5621899"/>
          </a:xfrm>
          <a:prstGeom prst="rect">
            <a:avLst/>
          </a:prstGeom>
        </p:spPr>
      </p:pic>
      <p:pic>
        <p:nvPicPr>
          <p:cNvPr id="76" name="Imagen 75" descr="Colegiala con los pulgares hacia arriba">
            <a:extLst>
              <a:ext uri="{FF2B5EF4-FFF2-40B4-BE49-F238E27FC236}">
                <a16:creationId xmlns:a16="http://schemas.microsoft.com/office/drawing/2014/main" id="{1F6B4CAD-47E6-41ED-B3BC-44F791582E3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94" y="1196034"/>
            <a:ext cx="1492245" cy="49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Freeform: Shape 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4" name="Freeform: Shape 1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6" name="Freeform: Shape 1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1" descr="Colores pastel degradados desde una vista superior">
            <a:extLst>
              <a:ext uri="{FF2B5EF4-FFF2-40B4-BE49-F238E27FC236}">
                <a16:creationId xmlns:a16="http://schemas.microsoft.com/office/drawing/2014/main" id="{75046DE7-BEBE-4A6A-ACAA-53E7A0A41A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2343" r="-1" b="3383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0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0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2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5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Imagen 11" descr="Diagrama, Texto&#10;&#10;Descripción generada automáticamente">
            <a:extLst>
              <a:ext uri="{FF2B5EF4-FFF2-40B4-BE49-F238E27FC236}">
                <a16:creationId xmlns:a16="http://schemas.microsoft.com/office/drawing/2014/main" id="{29B46789-9669-4D8C-ACB4-E446F6382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29" y="136525"/>
            <a:ext cx="10339505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638E122-6B23-4DD6-9D6E-0A608A089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Imagen 4" descr="Niño con el pulgar sobre el mentón">
            <a:extLst>
              <a:ext uri="{FF2B5EF4-FFF2-40B4-BE49-F238E27FC236}">
                <a16:creationId xmlns:a16="http://schemas.microsoft.com/office/drawing/2014/main" id="{F3CC9FC9-0D68-49B6-9D4C-04E96692C23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52" y="541937"/>
            <a:ext cx="2396170" cy="5606233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407E39E-7465-42C4-93B3-E40CDAE40B9E}"/>
              </a:ext>
            </a:extLst>
          </p:cNvPr>
          <p:cNvSpPr/>
          <p:nvPr/>
        </p:nvSpPr>
        <p:spPr>
          <a:xfrm>
            <a:off x="4887855" y="1103586"/>
            <a:ext cx="279468" cy="315311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DCED26DC-7E67-4DCF-A3DE-0E55E7152B88}"/>
              </a:ext>
            </a:extLst>
          </p:cNvPr>
          <p:cNvSpPr/>
          <p:nvPr/>
        </p:nvSpPr>
        <p:spPr>
          <a:xfrm>
            <a:off x="5589069" y="1543470"/>
            <a:ext cx="279468" cy="315311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0EC40DC0-2DB0-49B3-B77A-A4AAE421EFA0}"/>
              </a:ext>
            </a:extLst>
          </p:cNvPr>
          <p:cNvSpPr/>
          <p:nvPr/>
        </p:nvSpPr>
        <p:spPr>
          <a:xfrm>
            <a:off x="6469768" y="1708195"/>
            <a:ext cx="279468" cy="315311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Nube 6">
            <a:extLst>
              <a:ext uri="{FF2B5EF4-FFF2-40B4-BE49-F238E27FC236}">
                <a16:creationId xmlns:a16="http://schemas.microsoft.com/office/drawing/2014/main" id="{277A075E-431C-4CEF-BE6E-AB8B923AE6AC}"/>
              </a:ext>
            </a:extLst>
          </p:cNvPr>
          <p:cNvSpPr/>
          <p:nvPr/>
        </p:nvSpPr>
        <p:spPr>
          <a:xfrm>
            <a:off x="6945119" y="790664"/>
            <a:ext cx="2990507" cy="2831673"/>
          </a:xfrm>
          <a:prstGeom prst="cloud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 descr="Dibujo animado de un personaje de caricatura&#10;&#10;Descripción generada automáticamente con confianza baja">
            <a:extLst>
              <a:ext uri="{FF2B5EF4-FFF2-40B4-BE49-F238E27FC236}">
                <a16:creationId xmlns:a16="http://schemas.microsoft.com/office/drawing/2014/main" id="{86B28620-31E0-47E7-B341-2BC9FB3AA7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6"/>
          <a:stretch/>
        </p:blipFill>
        <p:spPr>
          <a:xfrm>
            <a:off x="6442669" y="3015203"/>
            <a:ext cx="3726689" cy="3048000"/>
          </a:xfrm>
          <a:prstGeom prst="rect">
            <a:avLst/>
          </a:prstGeom>
        </p:spPr>
      </p:pic>
      <p:pic>
        <p:nvPicPr>
          <p:cNvPr id="14" name="Imagen 13" descr="Niño usando una tableta sonriendo">
            <a:extLst>
              <a:ext uri="{FF2B5EF4-FFF2-40B4-BE49-F238E27FC236}">
                <a16:creationId xmlns:a16="http://schemas.microsoft.com/office/drawing/2014/main" id="{DEB12FDA-9551-4361-A176-31E3FCE93F8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2" y="542865"/>
            <a:ext cx="2058764" cy="5511679"/>
          </a:xfrm>
          <a:prstGeom prst="rect">
            <a:avLst/>
          </a:prstGeom>
        </p:spPr>
      </p:pic>
      <p:pic>
        <p:nvPicPr>
          <p:cNvPr id="77" name="Imagen 76" descr="Mujer usando un bloc de notas">
            <a:extLst>
              <a:ext uri="{FF2B5EF4-FFF2-40B4-BE49-F238E27FC236}">
                <a16:creationId xmlns:a16="http://schemas.microsoft.com/office/drawing/2014/main" id="{C2BB36F5-49BD-4E27-8790-48074ADBA83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27" y="615673"/>
            <a:ext cx="1757447" cy="5630085"/>
          </a:xfrm>
          <a:prstGeom prst="rect">
            <a:avLst/>
          </a:prstGeom>
        </p:spPr>
      </p:pic>
      <p:pic>
        <p:nvPicPr>
          <p:cNvPr id="79" name="Imagen 78" descr="Colegiala levantando el puño">
            <a:extLst>
              <a:ext uri="{FF2B5EF4-FFF2-40B4-BE49-F238E27FC236}">
                <a16:creationId xmlns:a16="http://schemas.microsoft.com/office/drawing/2014/main" id="{D315691A-AE38-429C-B757-DDDDE8AE451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64" y="881263"/>
            <a:ext cx="1761445" cy="5206907"/>
          </a:xfrm>
          <a:prstGeom prst="rect">
            <a:avLst/>
          </a:prstGeom>
        </p:spPr>
      </p:pic>
      <p:pic>
        <p:nvPicPr>
          <p:cNvPr id="80" name="Imagen 79" descr="Icono&#10;&#10;Descripción generada automáticamente con confianza media">
            <a:extLst>
              <a:ext uri="{FF2B5EF4-FFF2-40B4-BE49-F238E27FC236}">
                <a16:creationId xmlns:a16="http://schemas.microsoft.com/office/drawing/2014/main" id="{9A12D663-235C-495D-82E2-80CC400F08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59" y="825371"/>
            <a:ext cx="3367705" cy="2420538"/>
          </a:xfrm>
          <a:prstGeom prst="rect">
            <a:avLst/>
          </a:prstGeom>
        </p:spPr>
      </p:pic>
      <p:pic>
        <p:nvPicPr>
          <p:cNvPr id="81" name="Imagen 80" descr="Diagrama&#10;&#10;Descripción generada automáticamente">
            <a:extLst>
              <a:ext uri="{FF2B5EF4-FFF2-40B4-BE49-F238E27FC236}">
                <a16:creationId xmlns:a16="http://schemas.microsoft.com/office/drawing/2014/main" id="{FE843D8E-97A5-4E36-80ED-C4B4734E97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3"/>
          <a:stretch/>
        </p:blipFill>
        <p:spPr>
          <a:xfrm>
            <a:off x="7039470" y="3573927"/>
            <a:ext cx="2676814" cy="2146945"/>
          </a:xfrm>
          <a:prstGeom prst="rect">
            <a:avLst/>
          </a:prstGeom>
        </p:spPr>
      </p:pic>
      <p:sp>
        <p:nvSpPr>
          <p:cNvPr id="82" name="Signo de multiplicación 81">
            <a:extLst>
              <a:ext uri="{FF2B5EF4-FFF2-40B4-BE49-F238E27FC236}">
                <a16:creationId xmlns:a16="http://schemas.microsoft.com/office/drawing/2014/main" id="{56E4891C-492D-45EE-B59F-75AFE4547A5D}"/>
              </a:ext>
            </a:extLst>
          </p:cNvPr>
          <p:cNvSpPr/>
          <p:nvPr/>
        </p:nvSpPr>
        <p:spPr>
          <a:xfrm>
            <a:off x="6927780" y="637254"/>
            <a:ext cx="2756466" cy="255613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3" name="Signo de multiplicación 82">
            <a:extLst>
              <a:ext uri="{FF2B5EF4-FFF2-40B4-BE49-F238E27FC236}">
                <a16:creationId xmlns:a16="http://schemas.microsoft.com/office/drawing/2014/main" id="{680C85D0-F4A7-49B6-BD4F-1E2C20EB7549}"/>
              </a:ext>
            </a:extLst>
          </p:cNvPr>
          <p:cNvSpPr/>
          <p:nvPr/>
        </p:nvSpPr>
        <p:spPr>
          <a:xfrm>
            <a:off x="7042156" y="3335285"/>
            <a:ext cx="2756466" cy="255613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590" y="1430615"/>
            <a:ext cx="1863572" cy="150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338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exit" presetSubtype="0" accel="10000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9" presetClass="exit" presetSubtype="0" accel="10000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3000" fill="hold" grpId="1" nodeType="withEffect">
                                  <p:stCondLst>
                                    <p:cond delay="3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50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grpId="1" nodeType="withEffect">
                                  <p:stCondLst>
                                    <p:cond delay="3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0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1" grpId="0" animBg="1"/>
      <p:bldP spid="71" grpId="1" animBg="1"/>
      <p:bldP spid="72" grpId="0" animBg="1"/>
      <p:bldP spid="72" grpId="1" animBg="1"/>
      <p:bldP spid="7" grpId="0" animBg="1"/>
      <p:bldP spid="7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Freeform: Shape 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4" name="Freeform: Shape 1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6" name="Freeform: Shape 1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1" descr="Colores pastel degradados desde una vista superior">
            <a:extLst>
              <a:ext uri="{FF2B5EF4-FFF2-40B4-BE49-F238E27FC236}">
                <a16:creationId xmlns:a16="http://schemas.microsoft.com/office/drawing/2014/main" id="{75046DE7-BEBE-4A6A-ACAA-53E7A0A41A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2343" r="-1" b="3383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0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0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2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5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Imagen 11" descr="Diagrama, Texto&#10;&#10;Descripción generada automáticamente">
            <a:extLst>
              <a:ext uri="{FF2B5EF4-FFF2-40B4-BE49-F238E27FC236}">
                <a16:creationId xmlns:a16="http://schemas.microsoft.com/office/drawing/2014/main" id="{29B46789-9669-4D8C-ACB4-E446F6382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29" y="136525"/>
            <a:ext cx="10339505" cy="685800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3B1EAE3-C2CB-4104-B680-D255C71C2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Imagen 5" descr="Niño con el pulgar sobre el mentón">
            <a:extLst>
              <a:ext uri="{FF2B5EF4-FFF2-40B4-BE49-F238E27FC236}">
                <a16:creationId xmlns:a16="http://schemas.microsoft.com/office/drawing/2014/main" id="{BA10D072-1233-41A6-8ACD-13DC7C728F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98" y="551092"/>
            <a:ext cx="2389522" cy="5590679"/>
          </a:xfrm>
          <a:prstGeom prst="rect">
            <a:avLst/>
          </a:prstGeom>
        </p:spPr>
      </p:pic>
      <p:pic>
        <p:nvPicPr>
          <p:cNvPr id="8" name="Imagen 7" descr="Forma&#10;&#10;Descripción generada automáticamente">
            <a:extLst>
              <a:ext uri="{FF2B5EF4-FFF2-40B4-BE49-F238E27FC236}">
                <a16:creationId xmlns:a16="http://schemas.microsoft.com/office/drawing/2014/main" id="{6199A288-3C78-4EF4-8121-F7FC1A35BB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95" y="2515384"/>
            <a:ext cx="3828615" cy="33590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54DCAF1-1D65-4E2C-AC2F-0FC0C86A9CD4}"/>
              </a:ext>
            </a:extLst>
          </p:cNvPr>
          <p:cNvSpPr txBox="1"/>
          <p:nvPr/>
        </p:nvSpPr>
        <p:spPr>
          <a:xfrm>
            <a:off x="7393179" y="1337145"/>
            <a:ext cx="201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FFC000"/>
                </a:solidFill>
                <a:latin typeface="Berlin Sans FB Demi" panose="020E0802020502020306" pitchFamily="34" charset="0"/>
              </a:rPr>
              <a:t>Resistente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F170FC5D-8BFA-41C8-B9F8-E5CEB137F352}"/>
              </a:ext>
            </a:extLst>
          </p:cNvPr>
          <p:cNvSpPr txBox="1"/>
          <p:nvPr/>
        </p:nvSpPr>
        <p:spPr>
          <a:xfrm>
            <a:off x="7210599" y="1346037"/>
            <a:ext cx="2413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FFC000"/>
                </a:solidFill>
                <a:latin typeface="Berlin Sans FB Demi" panose="020E0802020502020306" pitchFamily="34" charset="0"/>
              </a:rPr>
              <a:t>Ergonómico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C6620896-3737-4F68-B16E-BDCF38D370E1}"/>
              </a:ext>
            </a:extLst>
          </p:cNvPr>
          <p:cNvSpPr txBox="1"/>
          <p:nvPr/>
        </p:nvSpPr>
        <p:spPr>
          <a:xfrm>
            <a:off x="7145595" y="838435"/>
            <a:ext cx="2413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FFC000"/>
                </a:solidFill>
                <a:latin typeface="Berlin Sans FB Demi" panose="020E0802020502020306" pitchFamily="34" charset="0"/>
              </a:rPr>
              <a:t>Amigable con la naturaleza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975E3CE6-C4FE-4E1B-BA1D-7BA3EC476DFD}"/>
              </a:ext>
            </a:extLst>
          </p:cNvPr>
          <p:cNvSpPr txBox="1"/>
          <p:nvPr/>
        </p:nvSpPr>
        <p:spPr>
          <a:xfrm>
            <a:off x="7161208" y="1320945"/>
            <a:ext cx="2413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FFC000"/>
                </a:solidFill>
                <a:latin typeface="Berlin Sans FB Demi" panose="020E0802020502020306" pitchFamily="34" charset="0"/>
              </a:rPr>
              <a:t>Atractivo</a:t>
            </a:r>
          </a:p>
        </p:txBody>
      </p:sp>
    </p:spTree>
    <p:extLst>
      <p:ext uri="{BB962C8B-B14F-4D97-AF65-F5344CB8AC3E}">
        <p14:creationId xmlns:p14="http://schemas.microsoft.com/office/powerpoint/2010/main" val="2669756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3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3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3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3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theme/theme1.xml><?xml version="1.0" encoding="utf-8"?>
<a:theme xmlns:a="http://schemas.openxmlformats.org/drawingml/2006/main" name="ExploreVTI">
  <a:themeElements>
    <a:clrScheme name="AnalogousFromLightSeedLeftStep">
      <a:dk1>
        <a:srgbClr val="000000"/>
      </a:dk1>
      <a:lt1>
        <a:srgbClr val="FFFFFF"/>
      </a:lt1>
      <a:dk2>
        <a:srgbClr val="41243E"/>
      </a:dk2>
      <a:lt2>
        <a:srgbClr val="E2E6E8"/>
      </a:lt2>
      <a:accent1>
        <a:srgbClr val="C39983"/>
      </a:accent1>
      <a:accent2>
        <a:srgbClr val="BF7A7F"/>
      </a:accent2>
      <a:accent3>
        <a:srgbClr val="CB92AE"/>
      </a:accent3>
      <a:accent4>
        <a:srgbClr val="BF7AB9"/>
      </a:accent4>
      <a:accent5>
        <a:srgbClr val="B892CB"/>
      </a:accent5>
      <a:accent6>
        <a:srgbClr val="8B7ABF"/>
      </a:accent6>
      <a:hlink>
        <a:srgbClr val="5B879D"/>
      </a:hlink>
      <a:folHlink>
        <a:srgbClr val="7F7F7F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291</TotalTime>
  <Words>18</Words>
  <Application>Microsoft Office PowerPoint</Application>
  <PresentationFormat>Panorámica</PresentationFormat>
  <Paragraphs>15</Paragraphs>
  <Slides>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ExploreVTI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yes medina</dc:creator>
  <cp:lastModifiedBy>N L</cp:lastModifiedBy>
  <cp:revision>7</cp:revision>
  <dcterms:created xsi:type="dcterms:W3CDTF">2021-03-27T04:55:54Z</dcterms:created>
  <dcterms:modified xsi:type="dcterms:W3CDTF">2021-05-12T02:38:38Z</dcterms:modified>
</cp:coreProperties>
</file>