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7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C2-3C17-43D0-8C69-977F3F6AA3B7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8BDB-11A7-4B47-9909-C6FEA6F0C1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C2-3C17-43D0-8C69-977F3F6AA3B7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8BDB-11A7-4B47-9909-C6FEA6F0C1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C2-3C17-43D0-8C69-977F3F6AA3B7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8BDB-11A7-4B47-9909-C6FEA6F0C1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C2-3C17-43D0-8C69-977F3F6AA3B7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8BDB-11A7-4B47-9909-C6FEA6F0C1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C2-3C17-43D0-8C69-977F3F6AA3B7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8BDB-11A7-4B47-9909-C6FEA6F0C1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C2-3C17-43D0-8C69-977F3F6AA3B7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8BDB-11A7-4B47-9909-C6FEA6F0C1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C2-3C17-43D0-8C69-977F3F6AA3B7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8BDB-11A7-4B47-9909-C6FEA6F0C1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C2-3C17-43D0-8C69-977F3F6AA3B7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8BDB-11A7-4B47-9909-C6FEA6F0C1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C2-3C17-43D0-8C69-977F3F6AA3B7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8BDB-11A7-4B47-9909-C6FEA6F0C1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C2-3C17-43D0-8C69-977F3F6AA3B7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8BDB-11A7-4B47-9909-C6FEA6F0C1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2C2-3C17-43D0-8C69-977F3F6AA3B7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8BDB-11A7-4B47-9909-C6FEA6F0C1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3E2C2-3C17-43D0-8C69-977F3F6AA3B7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18BDB-11A7-4B47-9909-C6FEA6F0C1A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VIDEO </a:t>
            </a:r>
            <a:r>
              <a:rPr lang="es-ES" altLang="es-MX" dirty="0"/>
              <a:t>6:</a:t>
            </a:r>
            <a:r>
              <a:rPr lang="es-MX" dirty="0"/>
              <a:t>  NIÑOS  Y NIÑAS VIVIENDA</a:t>
            </a:r>
          </a:p>
        </p:txBody>
      </p:sp>
      <p:pic>
        <p:nvPicPr>
          <p:cNvPr id="4" name="VID-20210327-WA004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9950" y="1825625"/>
            <a:ext cx="7912100" cy="4351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sApp Video 2021-03-29 at 12.39.5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9950" y="1825625"/>
            <a:ext cx="7912100" cy="4351338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VIDEO </a:t>
            </a:r>
            <a:r>
              <a:rPr lang="es-ES" altLang="es-MX" dirty="0"/>
              <a:t>7:</a:t>
            </a:r>
            <a:r>
              <a:rPr lang="es-MX" dirty="0"/>
              <a:t>  NIÑOS  Y NIÑAS VIVIENDA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</Words>
  <Application>Microsoft Office PowerPoint</Application>
  <PresentationFormat>Panorámica</PresentationFormat>
  <Paragraphs>2</Paragraphs>
  <Slides>2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VIDEO 6:  NIÑOS  Y NIÑAS VIVIENDA</vt:lpstr>
      <vt:lpstr>VIDEO 7:  NIÑOS  Y NIÑAS VIVIENDA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APRENDE EN CASA III GEOGRAFÌA EDUCACIÓN PRIMARIA</dc:title>
  <dc:creator>gabriela hernandez</dc:creator>
  <cp:lastModifiedBy>Hector Adrian Melendez</cp:lastModifiedBy>
  <cp:revision>30</cp:revision>
  <dcterms:created xsi:type="dcterms:W3CDTF">2021-04-08T19:14:23Z</dcterms:created>
  <dcterms:modified xsi:type="dcterms:W3CDTF">2021-04-19T19:22:19Z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3082-3.1.2.5330</vt:lpwstr>
  </property>
</Properties>
</file>