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92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82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50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07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05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523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51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07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62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7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51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227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602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19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563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73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8FD024-6F3B-4C38-ABC2-D430B2E717AB}" type="datetimeFigureOut">
              <a:rPr lang="es-MX" smtClean="0"/>
              <a:t>09/04/2021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3A01C1-2A04-49FC-81F0-A13F200159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09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273" y="3745323"/>
            <a:ext cx="2419688" cy="19528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34" y="2485539"/>
            <a:ext cx="2391109" cy="20576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589" y="456431"/>
            <a:ext cx="2305372" cy="20291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650531" y="350259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Ejemplos: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87248" y="2300873"/>
            <a:ext cx="921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Clavar.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337215" y="271765"/>
            <a:ext cx="199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Mecanografiar.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469821" y="3560657"/>
            <a:ext cx="1419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Agujerear.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073167" y="456431"/>
            <a:ext cx="3791423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Operación.</a:t>
            </a:r>
          </a:p>
        </p:txBody>
      </p:sp>
      <p:pic>
        <p:nvPicPr>
          <p:cNvPr id="12" name="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5402" y="320085"/>
            <a:ext cx="609600" cy="609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93114" y="320085"/>
            <a:ext cx="4098675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1800" b="1" cap="none" spc="0" dirty="0">
                <a:ln/>
                <a:solidFill>
                  <a:schemeClr val="accent3"/>
                </a:solidFill>
                <a:effectLst/>
              </a:rPr>
              <a:t>O</a:t>
            </a:r>
            <a:endParaRPr lang="es-ES" sz="20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01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192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6" y="2654612"/>
            <a:ext cx="2305372" cy="1686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055" y="730293"/>
            <a:ext cx="1381318" cy="19243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213" y="3835032"/>
            <a:ext cx="1505160" cy="20291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650531" y="350259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Ejemplos: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68765" y="2285280"/>
            <a:ext cx="141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Por carro.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954947" y="3497692"/>
            <a:ext cx="109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mano.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752134" y="442592"/>
            <a:ext cx="150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Por aparejo.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93114" y="811924"/>
            <a:ext cx="3977820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Transporte.</a:t>
            </a:r>
          </a:p>
        </p:txBody>
      </p:sp>
      <p:pic>
        <p:nvPicPr>
          <p:cNvPr id="12" name="Mi grabació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9613" y="507124"/>
            <a:ext cx="609600" cy="609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13252" y="4428"/>
            <a:ext cx="3537544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96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807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000">
        <p:checker/>
      </p:transition>
    </mc:Choice>
    <mc:Fallback xmlns="">
      <p:transition spd="slow" advClick="0" advTm="1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468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468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68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0531" y="350259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Ejemplos: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0" y="2887320"/>
            <a:ext cx="2374421" cy="1847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032" y="896317"/>
            <a:ext cx="2467319" cy="19910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032" y="3949951"/>
            <a:ext cx="2276793" cy="18957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822360" y="2371617"/>
            <a:ext cx="220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Control de calidad o cantidad.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437913" y="397508"/>
            <a:ext cx="2114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Lectura de un indicador.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76032" y="3488137"/>
            <a:ext cx="2276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Lectura de un documento.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078330" y="856903"/>
            <a:ext cx="3783408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Inspección.</a:t>
            </a:r>
          </a:p>
        </p:txBody>
      </p:sp>
      <p:pic>
        <p:nvPicPr>
          <p:cNvPr id="13" name="Mi grabació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9829" y="247303"/>
            <a:ext cx="609601" cy="609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03873" y="0"/>
            <a:ext cx="1837361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9600" b="1" cap="none" spc="0" dirty="0">
                <a:ln/>
                <a:solidFill>
                  <a:schemeClr val="accent3"/>
                </a:solidFill>
                <a:effectLst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6325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6000">
        <p15:prstTrans prst="fallOver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604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604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604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50531" y="350259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Ejemplos: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7358" y="2162818"/>
            <a:ext cx="241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Material en espera de ser procesado.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508773" y="3603562"/>
            <a:ext cx="1925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Documentos en espera de clasificación.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214580" y="627258"/>
            <a:ext cx="251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Trabajador en espera de ascensor.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58" y="2959438"/>
            <a:ext cx="2276793" cy="16575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581" y="1298324"/>
            <a:ext cx="2514951" cy="20195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895" y="4460280"/>
            <a:ext cx="1924319" cy="20195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4542768" y="165593"/>
            <a:ext cx="2569935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Espera.</a:t>
            </a:r>
          </a:p>
        </p:txBody>
      </p:sp>
      <p:pic>
        <p:nvPicPr>
          <p:cNvPr id="11" name="Mi grabació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3692" y="350259"/>
            <a:ext cx="609601" cy="6096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77449" y="258606"/>
            <a:ext cx="354616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13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endParaRPr lang="es-ES" sz="41300" b="1" cap="none" spc="0" dirty="0">
              <a:ln/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2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31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31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31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0531" y="350259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Ejemplos: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6429" y="221996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Almacenamiento a granel.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905996" y="4086866"/>
            <a:ext cx="141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Archivo.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48057" y="853965"/>
            <a:ext cx="2677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Depósito de productos terminados.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9" y="3385583"/>
            <a:ext cx="2534004" cy="17718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992" y="1957261"/>
            <a:ext cx="2514951" cy="11717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992" y="4613912"/>
            <a:ext cx="2514951" cy="18290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3350433" y="593148"/>
            <a:ext cx="5938036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ctr"/>
            <a:r>
              <a:rPr lang="es-ES" sz="5400" b="1" dirty="0">
                <a:ln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Almacenamiento.</a:t>
            </a:r>
          </a:p>
        </p:txBody>
      </p:sp>
      <p:pic>
        <p:nvPicPr>
          <p:cNvPr id="11" name="Mi grabación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0430" y="350259"/>
            <a:ext cx="609600" cy="6096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36189" y="410081"/>
            <a:ext cx="382829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1300" b="1" cap="none" spc="0" dirty="0">
                <a:ln/>
                <a:solidFill>
                  <a:schemeClr val="accent3"/>
                </a:solidFill>
                <a:effectLst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7197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838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838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838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Gota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5780</TotalTime>
  <Words>86</Words>
  <Application>Microsoft Office PowerPoint</Application>
  <PresentationFormat>Panorámica</PresentationFormat>
  <Paragraphs>30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22</cp:revision>
  <dcterms:created xsi:type="dcterms:W3CDTF">2021-02-13T07:53:51Z</dcterms:created>
  <dcterms:modified xsi:type="dcterms:W3CDTF">2021-04-09T17:26:00Z</dcterms:modified>
</cp:coreProperties>
</file>