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7" r:id="rId2"/>
    <p:sldId id="272" r:id="rId3"/>
    <p:sldId id="275" r:id="rId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3E2C2-3C17-43D0-8C69-977F3F6AA3B7}" type="datetimeFigureOut">
              <a:rPr lang="es-MX" smtClean="0"/>
              <a:t>19/04/2021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18BDB-11A7-4B47-9909-C6FEA6F0C1AB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VIDEO </a:t>
            </a:r>
            <a:r>
              <a:rPr lang="es-ES" altLang="es-MX" dirty="0"/>
              <a:t>8:</a:t>
            </a:r>
            <a:r>
              <a:rPr lang="es-MX" dirty="0"/>
              <a:t> NIÑOS Y NIÑAS SEGURIDAD</a:t>
            </a:r>
          </a:p>
        </p:txBody>
      </p:sp>
      <p:pic>
        <p:nvPicPr>
          <p:cNvPr id="4" name="WhatsApp Video 2021-03-29 at 12.39.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10327-WA00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VIDEO </a:t>
            </a:r>
            <a:r>
              <a:rPr lang="es-ES" altLang="es-MX" dirty="0"/>
              <a:t>9:</a:t>
            </a:r>
            <a:r>
              <a:rPr lang="es-MX" dirty="0"/>
              <a:t> NIÑOS Y NIÑAS SEGURIDAD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458C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VIDEO </a:t>
            </a:r>
            <a:r>
              <a:rPr lang="es-ES" altLang="es-MX" dirty="0"/>
              <a:t>10:</a:t>
            </a:r>
            <a:r>
              <a:rPr lang="es-MX" dirty="0"/>
              <a:t> NIÑOS Y NIÑAS SEGURIDAD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21</Words>
  <Application>Microsoft Office PowerPoint</Application>
  <PresentationFormat>Panorámica</PresentationFormat>
  <Paragraphs>3</Paragraphs>
  <Slides>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Tema de Office</vt:lpstr>
      <vt:lpstr>VIDEO 8: NIÑOS Y NIÑAS SEGURIDAD</vt:lpstr>
      <vt:lpstr>VIDEO 9: NIÑOS Y NIÑAS SEGURIDAD</vt:lpstr>
      <vt:lpstr>VIDEO 10: NIÑOS Y NIÑAS SEGURIDAD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APRENDE EN CASA III GEOGRAFÌA EDUCACIÓN PRIMARIA</dc:title>
  <dc:creator>gabriela hernandez</dc:creator>
  <cp:lastModifiedBy>Hector Adrian Melendez</cp:lastModifiedBy>
  <cp:revision>30</cp:revision>
  <dcterms:created xsi:type="dcterms:W3CDTF">2021-04-08T19:14:23Z</dcterms:created>
  <dcterms:modified xsi:type="dcterms:W3CDTF">2021-04-19T19:23:10Z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3082-3.1.2.5330</vt:lpwstr>
  </property>
</Properties>
</file>