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1F0"/>
    <a:srgbClr val="EBE8E7"/>
    <a:srgbClr val="5B9BD5"/>
    <a:srgbClr val="F4F2F0"/>
    <a:srgbClr val="0071D9"/>
    <a:srgbClr val="F0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64E1C-6913-4B9C-BF66-5E5D2D324102}" v="2" dt="2021-04-09T17:19:10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B0A6-D7B1-48B5-BC1D-4E24F04D1629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ECE-D6F6-4679-BD3C-897DE192A1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765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B0A6-D7B1-48B5-BC1D-4E24F04D1629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ECE-D6F6-4679-BD3C-897DE192A1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996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B0A6-D7B1-48B5-BC1D-4E24F04D1629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ECE-D6F6-4679-BD3C-897DE192A1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082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B0A6-D7B1-48B5-BC1D-4E24F04D1629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ECE-D6F6-4679-BD3C-897DE192A1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988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B0A6-D7B1-48B5-BC1D-4E24F04D1629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ECE-D6F6-4679-BD3C-897DE192A1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265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B0A6-D7B1-48B5-BC1D-4E24F04D1629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ECE-D6F6-4679-BD3C-897DE192A1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935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B0A6-D7B1-48B5-BC1D-4E24F04D1629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ECE-D6F6-4679-BD3C-897DE192A1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66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B0A6-D7B1-48B5-BC1D-4E24F04D1629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ECE-D6F6-4679-BD3C-897DE192A1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192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B0A6-D7B1-48B5-BC1D-4E24F04D1629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ECE-D6F6-4679-BD3C-897DE192A1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48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B0A6-D7B1-48B5-BC1D-4E24F04D1629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ECE-D6F6-4679-BD3C-897DE192A1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612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B0A6-D7B1-48B5-BC1D-4E24F04D1629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ECE-D6F6-4679-BD3C-897DE192A1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855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6B0A6-D7B1-48B5-BC1D-4E24F04D1629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2ECE-D6F6-4679-BD3C-897DE192A1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34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Jun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2455" y="819807"/>
            <a:ext cx="756745" cy="241738"/>
          </a:xfrm>
          <a:prstGeom prst="rect">
            <a:avLst/>
          </a:prstGeom>
          <a:solidFill>
            <a:srgbClr val="0071D9"/>
          </a:solidFill>
          <a:ln>
            <a:solidFill>
              <a:srgbClr val="007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1282262" y="409903"/>
            <a:ext cx="8135007" cy="210208"/>
          </a:xfrm>
          <a:prstGeom prst="rect">
            <a:avLst/>
          </a:prstGeom>
          <a:solidFill>
            <a:srgbClr val="F0F2F4"/>
          </a:solidFill>
          <a:ln>
            <a:solidFill>
              <a:srgbClr val="F0F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10657490" y="1240221"/>
            <a:ext cx="1418896" cy="2974427"/>
          </a:xfrm>
          <a:prstGeom prst="rect">
            <a:avLst/>
          </a:prstGeom>
          <a:solidFill>
            <a:srgbClr val="F4F2F0"/>
          </a:solidFill>
          <a:ln>
            <a:solidFill>
              <a:srgbClr val="F4F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8965324" y="819807"/>
            <a:ext cx="1040524" cy="241738"/>
          </a:xfrm>
          <a:prstGeom prst="rect">
            <a:avLst/>
          </a:prstGeom>
          <a:solidFill>
            <a:srgbClr val="0071D9"/>
          </a:solidFill>
          <a:ln>
            <a:solidFill>
              <a:srgbClr val="007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15614" y="5265683"/>
            <a:ext cx="1566041" cy="1114096"/>
          </a:xfrm>
          <a:prstGeom prst="rect">
            <a:avLst/>
          </a:prstGeom>
          <a:solidFill>
            <a:srgbClr val="F4F2F0"/>
          </a:solidFill>
          <a:ln>
            <a:solidFill>
              <a:srgbClr val="F4F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2774731" y="1755228"/>
            <a:ext cx="375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Tecnología II. Aprende en casa 3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774730" y="2243959"/>
            <a:ext cx="375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¿Qué es un proceso técnico?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007476" y="6600497"/>
            <a:ext cx="420414" cy="16816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2007476" y="6600497"/>
            <a:ext cx="420414" cy="168165"/>
          </a:xfrm>
          <a:prstGeom prst="rect">
            <a:avLst/>
          </a:prstGeom>
          <a:solidFill>
            <a:srgbClr val="EBE8E7"/>
          </a:solidFill>
          <a:ln>
            <a:solidFill>
              <a:srgbClr val="EBE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/>
          <p:cNvSpPr/>
          <p:nvPr/>
        </p:nvSpPr>
        <p:spPr>
          <a:xfrm>
            <a:off x="8271641" y="6064469"/>
            <a:ext cx="2112580" cy="220717"/>
          </a:xfrm>
          <a:prstGeom prst="rect">
            <a:avLst/>
          </a:prstGeom>
          <a:solidFill>
            <a:srgbClr val="F6F1F0"/>
          </a:solidFill>
          <a:ln>
            <a:solidFill>
              <a:srgbClr val="F6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223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</Words>
  <Application>Microsoft Office PowerPoint</Application>
  <PresentationFormat>Panorámica</PresentationFormat>
  <Paragraphs>2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6</cp:revision>
  <dcterms:created xsi:type="dcterms:W3CDTF">2021-03-07T18:42:35Z</dcterms:created>
  <dcterms:modified xsi:type="dcterms:W3CDTF">2021-04-09T17:33:33Z</dcterms:modified>
</cp:coreProperties>
</file>