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3" r:id="rId2"/>
    <p:sldId id="274" r:id="rId3"/>
    <p:sldId id="280" r:id="rId4"/>
    <p:sldId id="279" r:id="rId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VIDEOS </a:t>
            </a:r>
            <a:r>
              <a:rPr lang="es-ES" altLang="es-MX" dirty="0"/>
              <a:t>1:</a:t>
            </a:r>
            <a:r>
              <a:rPr lang="es-MX" dirty="0"/>
              <a:t> NIÑOS Y NIÑAS CALIDAD DE VIDA</a:t>
            </a:r>
          </a:p>
        </p:txBody>
      </p:sp>
      <p:pic>
        <p:nvPicPr>
          <p:cNvPr id="6" name="7BD8E9A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9950" y="1825625"/>
            <a:ext cx="7912100" cy="43513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10327-WA003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VIDEOS </a:t>
            </a:r>
            <a:r>
              <a:rPr lang="es-ES" altLang="es-MX" dirty="0"/>
              <a:t>2:</a:t>
            </a:r>
            <a:r>
              <a:rPr lang="es-MX" dirty="0"/>
              <a:t> NIÑOS Y NIÑAS CALIDAD DE VIDA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1-03-29 at 12.48.2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4868" y="1825625"/>
            <a:ext cx="7167182" cy="4351338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VIDEOS </a:t>
            </a:r>
            <a:r>
              <a:rPr lang="es-ES" altLang="es-MX" dirty="0"/>
              <a:t>3:</a:t>
            </a:r>
            <a:r>
              <a:rPr lang="es-MX" dirty="0"/>
              <a:t> NIÑOS Y NIÑAS CALIDAD DE VIDA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1-03-29 at 12.46.2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776" y="1799867"/>
            <a:ext cx="7911523" cy="43513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VIDEOS </a:t>
            </a:r>
            <a:r>
              <a:rPr lang="es-ES" altLang="es-MX" dirty="0"/>
              <a:t>4:</a:t>
            </a:r>
            <a:r>
              <a:rPr lang="es-MX" dirty="0"/>
              <a:t> NIÑOS Y NIÑAS CALIDAD DE VIDA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36</Words>
  <Application>Microsoft Office PowerPoint</Application>
  <PresentationFormat>Panorámica</PresentationFormat>
  <Paragraphs>4</Paragraphs>
  <Slides>4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Tema de Office</vt:lpstr>
      <vt:lpstr>VIDEOS 1: NIÑOS Y NIÑAS CALIDAD DE VIDA</vt:lpstr>
      <vt:lpstr>VIDEOS 2: NIÑOS Y NIÑAS CALIDAD DE VIDA</vt:lpstr>
      <vt:lpstr>VIDEOS 3: NIÑOS Y NIÑAS CALIDAD DE VIDA</vt:lpstr>
      <vt:lpstr>VIDEOS 4: NIÑOS Y NIÑAS CALIDAD DE VIDA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APRENDE EN CASA III GEOGRAFÌA EDUCACIÓN PRIMARIA</dc:title>
  <dc:creator>gabriela hernandez</dc:creator>
  <cp:lastModifiedBy>Hector Adrian Melendez</cp:lastModifiedBy>
  <cp:revision>30</cp:revision>
  <dcterms:created xsi:type="dcterms:W3CDTF">2021-04-08T19:14:23Z</dcterms:created>
  <dcterms:modified xsi:type="dcterms:W3CDTF">2021-04-19T17:34:21Z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3082-3.1.2.5330</vt:lpwstr>
  </property>
</Properties>
</file>