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Century Gothic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8" roundtripDataSignature="AMtx7miSprSHUcEPIa2R+v8lTSAqTqzH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CenturyGothic-bold.fntdata"/><Relationship Id="rId14" Type="http://schemas.openxmlformats.org/officeDocument/2006/relationships/font" Target="fonts/CenturyGothic-regular.fntdata"/><Relationship Id="rId17" Type="http://schemas.openxmlformats.org/officeDocument/2006/relationships/font" Target="fonts/CenturyGothic-boldItalic.fntdata"/><Relationship Id="rId16" Type="http://schemas.openxmlformats.org/officeDocument/2006/relationships/font" Target="fonts/CenturyGothic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9"/>
          <p:cNvSpPr txBox="1"/>
          <p:nvPr>
            <p:ph type="ctrTitle"/>
          </p:nvPr>
        </p:nvSpPr>
        <p:spPr>
          <a:xfrm>
            <a:off x="1128403" y="945913"/>
            <a:ext cx="8637073" cy="261855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entury Gothic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9"/>
          <p:cNvSpPr txBox="1"/>
          <p:nvPr>
            <p:ph idx="1" type="subTitle"/>
          </p:nvPr>
        </p:nvSpPr>
        <p:spPr>
          <a:xfrm>
            <a:off x="1128404" y="3564467"/>
            <a:ext cx="8637072" cy="10710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b="0" sz="1800">
                <a:solidFill>
                  <a:schemeClr val="dk1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7" name="Google Shape;17;p19"/>
          <p:cNvSpPr txBox="1"/>
          <p:nvPr>
            <p:ph idx="10" type="dt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9"/>
          <p:cNvSpPr txBox="1"/>
          <p:nvPr>
            <p:ph idx="11" type="ftr"/>
          </p:nvPr>
        </p:nvSpPr>
        <p:spPr>
          <a:xfrm>
            <a:off x="1127124" y="329307"/>
            <a:ext cx="5943668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9"/>
          <p:cNvSpPr txBox="1"/>
          <p:nvPr>
            <p:ph idx="12" type="sldNum"/>
          </p:nvPr>
        </p:nvSpPr>
        <p:spPr>
          <a:xfrm>
            <a:off x="9924392" y="134930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pic>
        <p:nvPicPr>
          <p:cNvPr descr="RedHashing.emf" id="20" name="Google Shape;20;p19"/>
          <p:cNvPicPr preferRelativeResize="0"/>
          <p:nvPr/>
        </p:nvPicPr>
        <p:blipFill rotWithShape="1">
          <a:blip r:embed="rId2">
            <a:alphaModFix/>
          </a:blip>
          <a:srcRect b="36435" l="-115" r="15827" t="0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8"/>
          <p:cNvSpPr txBox="1"/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8"/>
          <p:cNvSpPr txBox="1"/>
          <p:nvPr>
            <p:ph idx="1" type="body"/>
          </p:nvPr>
        </p:nvSpPr>
        <p:spPr>
          <a:xfrm rot="5400000">
            <a:off x="4284620" y="-982581"/>
            <a:ext cx="3294576" cy="9603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28"/>
          <p:cNvSpPr txBox="1"/>
          <p:nvPr>
            <p:ph idx="10" type="dt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8"/>
          <p:cNvSpPr txBox="1"/>
          <p:nvPr>
            <p:ph idx="11" type="ftr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8"/>
          <p:cNvSpPr txBox="1"/>
          <p:nvPr>
            <p:ph idx="12" type="sldNum"/>
          </p:nvPr>
        </p:nvSpPr>
        <p:spPr>
          <a:xfrm>
            <a:off x="9918076" y="137408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pic>
        <p:nvPicPr>
          <p:cNvPr descr="RedHashing.emf" id="88" name="Google Shape;88;p28"/>
          <p:cNvPicPr preferRelativeResize="0"/>
          <p:nvPr/>
        </p:nvPicPr>
        <p:blipFill rotWithShape="1">
          <a:blip r:embed="rId2">
            <a:alphaModFix/>
          </a:blip>
          <a:srcRect b="36435" l="-115" r="15827" t="0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9"/>
          <p:cNvSpPr txBox="1"/>
          <p:nvPr>
            <p:ph type="title"/>
          </p:nvPr>
        </p:nvSpPr>
        <p:spPr>
          <a:xfrm rot="5400000">
            <a:off x="7602635" y="2321047"/>
            <a:ext cx="4659889" cy="1615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9"/>
          <p:cNvSpPr txBox="1"/>
          <p:nvPr>
            <p:ph idx="1" type="body"/>
          </p:nvPr>
        </p:nvSpPr>
        <p:spPr>
          <a:xfrm rot="5400000">
            <a:off x="2714740" y="-785498"/>
            <a:ext cx="4659889" cy="7828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29"/>
          <p:cNvSpPr txBox="1"/>
          <p:nvPr>
            <p:ph idx="10" type="dt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9"/>
          <p:cNvSpPr txBox="1"/>
          <p:nvPr>
            <p:ph idx="11" type="ftr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9"/>
          <p:cNvSpPr txBox="1"/>
          <p:nvPr>
            <p:ph idx="12" type="sldNum"/>
          </p:nvPr>
        </p:nvSpPr>
        <p:spPr>
          <a:xfrm>
            <a:off x="9918076" y="137408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pic>
        <p:nvPicPr>
          <p:cNvPr descr="RedHashing.emf" id="95" name="Google Shape;95;p29"/>
          <p:cNvPicPr preferRelativeResize="0"/>
          <p:nvPr/>
        </p:nvPicPr>
        <p:blipFill rotWithShape="1">
          <a:blip r:embed="rId2">
            <a:alphaModFix/>
          </a:blip>
          <a:srcRect b="36435" l="-115" r="59214" t="0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/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0"/>
          <p:cNvSpPr txBox="1"/>
          <p:nvPr>
            <p:ph idx="1" type="body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0"/>
          <p:cNvSpPr txBox="1"/>
          <p:nvPr>
            <p:ph idx="10" type="dt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0"/>
          <p:cNvSpPr txBox="1"/>
          <p:nvPr>
            <p:ph idx="11" type="ftr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0"/>
          <p:cNvSpPr txBox="1"/>
          <p:nvPr>
            <p:ph idx="12" type="sldNum"/>
          </p:nvPr>
        </p:nvSpPr>
        <p:spPr>
          <a:xfrm>
            <a:off x="9918076" y="137408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pic>
        <p:nvPicPr>
          <p:cNvPr descr="RedHashing.emf" id="27" name="Google Shape;27;p20"/>
          <p:cNvPicPr preferRelativeResize="0"/>
          <p:nvPr/>
        </p:nvPicPr>
        <p:blipFill rotWithShape="1">
          <a:blip r:embed="rId2">
            <a:alphaModFix/>
          </a:blip>
          <a:srcRect b="36435" l="-115" r="15827" t="0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/>
          <p:nvPr>
            <p:ph type="title"/>
          </p:nvPr>
        </p:nvSpPr>
        <p:spPr>
          <a:xfrm>
            <a:off x="1129167" y="1756129"/>
            <a:ext cx="8619060" cy="20500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1"/>
          <p:cNvSpPr txBox="1"/>
          <p:nvPr>
            <p:ph idx="1" type="body"/>
          </p:nvPr>
        </p:nvSpPr>
        <p:spPr>
          <a:xfrm>
            <a:off x="1129166" y="3806195"/>
            <a:ext cx="8619060" cy="1012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4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21"/>
          <p:cNvSpPr txBox="1"/>
          <p:nvPr>
            <p:ph idx="10" type="dt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1"/>
          <p:cNvSpPr txBox="1"/>
          <p:nvPr>
            <p:ph idx="11" type="ftr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1"/>
          <p:cNvSpPr txBox="1"/>
          <p:nvPr>
            <p:ph idx="12" type="sldNum"/>
          </p:nvPr>
        </p:nvSpPr>
        <p:spPr>
          <a:xfrm>
            <a:off x="9918076" y="137408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pic>
        <p:nvPicPr>
          <p:cNvPr descr="RedHashing.emf" id="34" name="Google Shape;34;p21"/>
          <p:cNvPicPr preferRelativeResize="0"/>
          <p:nvPr/>
        </p:nvPicPr>
        <p:blipFill rotWithShape="1">
          <a:blip r:embed="rId2">
            <a:alphaModFix/>
          </a:blip>
          <a:srcRect b="36435" l="-115" r="15827" t="0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/>
          <p:nvPr>
            <p:ph type="title"/>
          </p:nvPr>
        </p:nvSpPr>
        <p:spPr>
          <a:xfrm>
            <a:off x="1131052" y="958037"/>
            <a:ext cx="9605635" cy="10593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2"/>
          <p:cNvSpPr txBox="1"/>
          <p:nvPr>
            <p:ph idx="1" type="body"/>
          </p:nvPr>
        </p:nvSpPr>
        <p:spPr>
          <a:xfrm>
            <a:off x="1129166" y="2165621"/>
            <a:ext cx="4645152" cy="3293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22"/>
          <p:cNvSpPr txBox="1"/>
          <p:nvPr>
            <p:ph idx="2" type="body"/>
          </p:nvPr>
        </p:nvSpPr>
        <p:spPr>
          <a:xfrm>
            <a:off x="6095606" y="2171769"/>
            <a:ext cx="4645152" cy="32870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22"/>
          <p:cNvSpPr txBox="1"/>
          <p:nvPr>
            <p:ph idx="10" type="dt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2"/>
          <p:cNvSpPr txBox="1"/>
          <p:nvPr>
            <p:ph idx="11" type="ftr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2"/>
          <p:cNvSpPr txBox="1"/>
          <p:nvPr>
            <p:ph idx="12" type="sldNum"/>
          </p:nvPr>
        </p:nvSpPr>
        <p:spPr>
          <a:xfrm>
            <a:off x="9918076" y="137408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pic>
        <p:nvPicPr>
          <p:cNvPr descr="RedHashing.emf" id="42" name="Google Shape;42;p22"/>
          <p:cNvPicPr preferRelativeResize="0"/>
          <p:nvPr/>
        </p:nvPicPr>
        <p:blipFill rotWithShape="1">
          <a:blip r:embed="rId2">
            <a:alphaModFix/>
          </a:blip>
          <a:srcRect b="36435" l="-115" r="15827" t="0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 txBox="1"/>
          <p:nvPr>
            <p:ph type="title"/>
          </p:nvPr>
        </p:nvSpPr>
        <p:spPr>
          <a:xfrm>
            <a:off x="1129166" y="953336"/>
            <a:ext cx="9607661" cy="1056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3"/>
          <p:cNvSpPr txBox="1"/>
          <p:nvPr>
            <p:ph idx="1" type="body"/>
          </p:nvPr>
        </p:nvSpPr>
        <p:spPr>
          <a:xfrm>
            <a:off x="1129166" y="2169727"/>
            <a:ext cx="4645152" cy="8019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0" sz="28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23"/>
          <p:cNvSpPr txBox="1"/>
          <p:nvPr>
            <p:ph idx="2" type="body"/>
          </p:nvPr>
        </p:nvSpPr>
        <p:spPr>
          <a:xfrm>
            <a:off x="1129166" y="2974448"/>
            <a:ext cx="4645152" cy="24938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3" type="body"/>
          </p:nvPr>
        </p:nvSpPr>
        <p:spPr>
          <a:xfrm>
            <a:off x="6094337" y="2173181"/>
            <a:ext cx="4645152" cy="8022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0" sz="28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23"/>
          <p:cNvSpPr txBox="1"/>
          <p:nvPr>
            <p:ph idx="4" type="body"/>
          </p:nvPr>
        </p:nvSpPr>
        <p:spPr>
          <a:xfrm>
            <a:off x="6094337" y="2971669"/>
            <a:ext cx="4645152" cy="2487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23"/>
          <p:cNvSpPr txBox="1"/>
          <p:nvPr>
            <p:ph idx="10" type="dt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3"/>
          <p:cNvSpPr txBox="1"/>
          <p:nvPr>
            <p:ph idx="11" type="ftr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idx="12" type="sldNum"/>
          </p:nvPr>
        </p:nvSpPr>
        <p:spPr>
          <a:xfrm>
            <a:off x="9918076" y="137408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pic>
        <p:nvPicPr>
          <p:cNvPr descr="RedHashing.emf" id="52" name="Google Shape;52;p23"/>
          <p:cNvPicPr preferRelativeResize="0"/>
          <p:nvPr/>
        </p:nvPicPr>
        <p:blipFill rotWithShape="1">
          <a:blip r:embed="rId2">
            <a:alphaModFix/>
          </a:blip>
          <a:srcRect b="36435" l="-115" r="15827" t="0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 txBox="1"/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4"/>
          <p:cNvSpPr txBox="1"/>
          <p:nvPr>
            <p:ph idx="10" type="dt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11" type="ftr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4"/>
          <p:cNvSpPr txBox="1"/>
          <p:nvPr>
            <p:ph idx="12" type="sldNum"/>
          </p:nvPr>
        </p:nvSpPr>
        <p:spPr>
          <a:xfrm>
            <a:off x="9918076" y="137408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pic>
        <p:nvPicPr>
          <p:cNvPr descr="RedHashing.emf" id="58" name="Google Shape;58;p24"/>
          <p:cNvPicPr preferRelativeResize="0"/>
          <p:nvPr/>
        </p:nvPicPr>
        <p:blipFill rotWithShape="1">
          <a:blip r:embed="rId2">
            <a:alphaModFix/>
          </a:blip>
          <a:srcRect b="36435" l="-115" r="15827" t="0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5"/>
          <p:cNvSpPr txBox="1"/>
          <p:nvPr>
            <p:ph idx="10" type="dt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5"/>
          <p:cNvSpPr txBox="1"/>
          <p:nvPr>
            <p:ph idx="11" type="ftr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5"/>
          <p:cNvSpPr txBox="1"/>
          <p:nvPr>
            <p:ph idx="12" type="sldNum"/>
          </p:nvPr>
        </p:nvSpPr>
        <p:spPr>
          <a:xfrm>
            <a:off x="9918076" y="137408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6"/>
          <p:cNvSpPr txBox="1"/>
          <p:nvPr>
            <p:ph type="title"/>
          </p:nvPr>
        </p:nvSpPr>
        <p:spPr>
          <a:xfrm>
            <a:off x="1124291" y="952578"/>
            <a:ext cx="3275013" cy="23221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6"/>
          <p:cNvSpPr txBox="1"/>
          <p:nvPr>
            <p:ph idx="1" type="body"/>
          </p:nvPr>
        </p:nvSpPr>
        <p:spPr>
          <a:xfrm>
            <a:off x="4723334" y="952578"/>
            <a:ext cx="6012470" cy="4505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26"/>
          <p:cNvSpPr txBox="1"/>
          <p:nvPr>
            <p:ph idx="2" type="body"/>
          </p:nvPr>
        </p:nvSpPr>
        <p:spPr>
          <a:xfrm>
            <a:off x="1124291" y="3274754"/>
            <a:ext cx="3275013" cy="21789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67" name="Google Shape;67;p26"/>
          <p:cNvSpPr txBox="1"/>
          <p:nvPr>
            <p:ph idx="10" type="dt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6"/>
          <p:cNvSpPr txBox="1"/>
          <p:nvPr>
            <p:ph idx="11" type="ftr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6"/>
          <p:cNvSpPr txBox="1"/>
          <p:nvPr>
            <p:ph idx="12" type="sldNum"/>
          </p:nvPr>
        </p:nvSpPr>
        <p:spPr>
          <a:xfrm>
            <a:off x="9918076" y="137408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pic>
        <p:nvPicPr>
          <p:cNvPr descr="RedHashing.emf" id="70" name="Google Shape;70;p26"/>
          <p:cNvPicPr preferRelativeResize="0"/>
          <p:nvPr/>
        </p:nvPicPr>
        <p:blipFill rotWithShape="1">
          <a:blip r:embed="rId2">
            <a:alphaModFix/>
          </a:blip>
          <a:srcRect b="36435" l="-115" r="15827" t="0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2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73" name="Google Shape;73;p2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262626"/>
                </a:gs>
                <a:gs pos="100000">
                  <a:srgbClr val="0C0C0C"/>
                </a:gs>
              </a:gsLst>
              <a:lin ang="5400000" scaled="0"/>
            </a:gradFill>
            <a:ln>
              <a:noFill/>
            </a:ln>
            <a:effectLst>
              <a:outerShdw blurRad="127000" sx="98000" rotWithShape="0" algn="tl" dir="4740000" dist="228600" sy="98000">
                <a:srgbClr val="000000">
                  <a:alpha val="3372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27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cap="flat" cmpd="sng" w="50800">
              <a:solidFill>
                <a:srgbClr val="19191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" name="Google Shape;75;p27"/>
          <p:cNvSpPr txBox="1"/>
          <p:nvPr>
            <p:ph type="title"/>
          </p:nvPr>
        </p:nvSpPr>
        <p:spPr>
          <a:xfrm>
            <a:off x="1129124" y="1129513"/>
            <a:ext cx="5854872" cy="19242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7"/>
          <p:cNvSpPr/>
          <p:nvPr>
            <p:ph idx="2" type="pic"/>
          </p:nvPr>
        </p:nvSpPr>
        <p:spPr>
          <a:xfrm>
            <a:off x="8124389" y="1122542"/>
            <a:ext cx="2791171" cy="386632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7" name="Google Shape;77;p27"/>
          <p:cNvSpPr txBox="1"/>
          <p:nvPr>
            <p:ph idx="1" type="body"/>
          </p:nvPr>
        </p:nvSpPr>
        <p:spPr>
          <a:xfrm>
            <a:off x="1128247" y="3053721"/>
            <a:ext cx="5846486" cy="2096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8" name="Google Shape;78;p27"/>
          <p:cNvSpPr txBox="1"/>
          <p:nvPr>
            <p:ph idx="10" type="dt"/>
          </p:nvPr>
        </p:nvSpPr>
        <p:spPr>
          <a:xfrm>
            <a:off x="1125300" y="5469856"/>
            <a:ext cx="5849605" cy="320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7"/>
          <p:cNvSpPr txBox="1"/>
          <p:nvPr>
            <p:ph idx="11" type="ftr"/>
          </p:nvPr>
        </p:nvSpPr>
        <p:spPr>
          <a:xfrm>
            <a:off x="1125300" y="318640"/>
            <a:ext cx="4877818" cy="3209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7"/>
          <p:cNvSpPr txBox="1"/>
          <p:nvPr>
            <p:ph idx="12" type="sldNum"/>
          </p:nvPr>
        </p:nvSpPr>
        <p:spPr>
          <a:xfrm>
            <a:off x="6176794" y="137408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pic>
        <p:nvPicPr>
          <p:cNvPr descr="RedHashing.emf" id="81" name="Google Shape;81;p27"/>
          <p:cNvPicPr preferRelativeResize="0"/>
          <p:nvPr/>
        </p:nvPicPr>
        <p:blipFill rotWithShape="1">
          <a:blip r:embed="rId2">
            <a:alphaModFix/>
          </a:blip>
          <a:srcRect b="36564" l="-115" r="48548" t="47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100000">
              <a:srgbClr val="F8F8F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8"/>
          <p:cNvPicPr preferRelativeResize="0"/>
          <p:nvPr/>
        </p:nvPicPr>
        <p:blipFill rotWithShape="1">
          <a:blip r:embed="rId1">
            <a:alphaModFix/>
          </a:blip>
          <a:srcRect b="-1538" l="0" r="0" t="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8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>
            <a:gsLst>
              <a:gs pos="0">
                <a:srgbClr val="CCDDEA">
                  <a:alpha val="0"/>
                </a:srgbClr>
              </a:gs>
              <a:gs pos="100000">
                <a:srgbClr val="CDDEEA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" name="Google Shape;8;p18"/>
          <p:cNvCxnSpPr/>
          <p:nvPr/>
        </p:nvCxnSpPr>
        <p:spPr>
          <a:xfrm>
            <a:off x="0" y="6121269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00001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" name="Google Shape;9;p18"/>
          <p:cNvSpPr txBox="1"/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" name="Google Shape;10;p18"/>
          <p:cNvSpPr txBox="1"/>
          <p:nvPr>
            <p:ph idx="1" type="body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" name="Google Shape;11;p18"/>
          <p:cNvSpPr txBox="1"/>
          <p:nvPr>
            <p:ph idx="10" type="dt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Google Shape;12;p18"/>
          <p:cNvSpPr txBox="1"/>
          <p:nvPr>
            <p:ph idx="11" type="ftr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" name="Google Shape;13;p18"/>
          <p:cNvSpPr txBox="1"/>
          <p:nvPr>
            <p:ph idx="12" type="sldNum"/>
          </p:nvPr>
        </p:nvSpPr>
        <p:spPr>
          <a:xfrm>
            <a:off x="9918076" y="137408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/>
          <p:nvPr>
            <p:ph type="ctrTitle"/>
          </p:nvPr>
        </p:nvSpPr>
        <p:spPr>
          <a:xfrm>
            <a:off x="1524000" y="225083"/>
            <a:ext cx="9144000" cy="218049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600"/>
              <a:buFont typeface="Century Gothic"/>
              <a:buNone/>
            </a:pPr>
            <a:r>
              <a:rPr b="1" lang="es-MX">
                <a:solidFill>
                  <a:srgbClr val="FF0000"/>
                </a:solidFill>
              </a:rPr>
              <a:t>MI RUTINA DIARIA</a:t>
            </a:r>
            <a:endParaRPr/>
          </a:p>
        </p:txBody>
      </p:sp>
      <p:pic>
        <p:nvPicPr>
          <p:cNvPr id="101" name="Google Shape;10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87312" y="2672862"/>
            <a:ext cx="3412556" cy="4135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/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s-MX"/>
              <a:t>                  Es hora de despertar</a:t>
            </a:r>
            <a:endParaRPr/>
          </a:p>
        </p:txBody>
      </p:sp>
      <p:pic>
        <p:nvPicPr>
          <p:cNvPr descr="Dibujos animados niño despertando y bostezando | Vector Premium" id="107" name="Google Shape;10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9725" y="2345334"/>
            <a:ext cx="3971926" cy="3291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/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s-MX"/>
              <a:t>                        Vamos a báñarnos</a:t>
            </a:r>
            <a:endParaRPr/>
          </a:p>
        </p:txBody>
      </p:sp>
      <p:pic>
        <p:nvPicPr>
          <p:cNvPr descr="Vectores de stock de Niño bañandose dibujo, ilustraciones de Niño bañandose  dibujo sin royalties | Depositphotos®" id="113" name="Google Shape;113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2995" y="2253875"/>
            <a:ext cx="3097800" cy="329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/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s-MX"/>
              <a:t>                   Es hora de desayunar </a:t>
            </a:r>
            <a:endParaRPr/>
          </a:p>
        </p:txBody>
      </p:sp>
      <p:pic>
        <p:nvPicPr>
          <p:cNvPr id="119" name="Google Shape;11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05686" y="2011681"/>
            <a:ext cx="7394559" cy="4037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/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s-MX"/>
              <a:t>                 Es  hora de estudiar</a:t>
            </a:r>
            <a:endParaRPr/>
          </a:p>
        </p:txBody>
      </p:sp>
      <p:pic>
        <p:nvPicPr>
          <p:cNvPr descr="Niños tomando clases en línea | Vector Gratis" id="125" name="Google Shape;12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6825" y="2002550"/>
            <a:ext cx="5143499" cy="355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"/>
          <p:cNvSpPr txBox="1"/>
          <p:nvPr>
            <p:ph type="title"/>
          </p:nvPr>
        </p:nvSpPr>
        <p:spPr>
          <a:xfrm>
            <a:off x="1130270" y="953324"/>
            <a:ext cx="9603300" cy="10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s-MX"/>
              <a:t>                           </a:t>
            </a:r>
            <a:r>
              <a:rPr lang="es-MX"/>
              <a:t>Guarda tus cosas     </a:t>
            </a:r>
            <a:endParaRPr/>
          </a:p>
        </p:txBody>
      </p:sp>
      <p:pic>
        <p:nvPicPr>
          <p:cNvPr id="131" name="Google Shape;13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01351" y="1665901"/>
            <a:ext cx="4342800" cy="403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5"/>
          <p:cNvSpPr txBox="1"/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s-MX"/>
              <a:t>                       es gora de jug</a:t>
            </a:r>
            <a:endParaRPr/>
          </a:p>
        </p:txBody>
      </p:sp>
      <p:pic>
        <p:nvPicPr>
          <p:cNvPr id="137" name="Google Shape;13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5064" y="1477941"/>
            <a:ext cx="4981868" cy="4472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4"/>
          <p:cNvSpPr txBox="1"/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s-MX"/>
              <a:t>                         Es hora de dormir</a:t>
            </a:r>
            <a:endParaRPr/>
          </a:p>
        </p:txBody>
      </p:sp>
      <p:pic>
        <p:nvPicPr>
          <p:cNvPr id="143" name="Google Shape;14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8168" y="2143034"/>
            <a:ext cx="5350411" cy="3326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7"/>
          <p:cNvSpPr txBox="1"/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149" name="Google Shape;149;p17"/>
          <p:cNvSpPr txBox="1"/>
          <p:nvPr>
            <p:ph idx="1" type="body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01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lería">
  <a:themeElements>
    <a:clrScheme name="Naranja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2016-10-20T22:21:05Z</dcterms:created>
  <dc:creator>Ricardo Flores Romero</dc:creator>
</cp:coreProperties>
</file>