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76" r:id="rId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51"/>
    <a:srgbClr val="005225"/>
    <a:srgbClr val="009051"/>
    <a:srgbClr val="009193"/>
    <a:srgbClr val="005493"/>
    <a:srgbClr val="FA1C0C"/>
    <a:srgbClr val="FF6C19"/>
    <a:srgbClr val="FF7E79"/>
    <a:srgbClr val="C5B2F3"/>
    <a:srgbClr val="987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C7DE8A-02DF-6944-B9A8-44FB05690C5D}" v="154" dt="2021-01-07T22:30:48.189"/>
    <p1510:client id="{F562B2EF-33F1-3D4D-032B-54921FEAC54A}" v="9" dt="2021-01-11T17:54:26.2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8"/>
    <p:restoredTop sz="94595"/>
  </p:normalViewPr>
  <p:slideViewPr>
    <p:cSldViewPr snapToGrid="0">
      <p:cViewPr varScale="1">
        <p:scale>
          <a:sx n="65" d="100"/>
          <a:sy n="65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9" Type="http://schemas.microsoft.com/office/2015/10/relationships/revisionInfo" Target="revisionInfo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C7E41-D091-2940-981A-D852528EF67A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6A0A4-64FF-444C-9B0D-1C76D080355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515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B9A31-6FFA-D049-B010-B2223EC8D4FE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320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8F57D-3D42-984D-9C20-7C05B081F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5EED20-A8A0-6144-9C66-6A0F92292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77F2F-6381-8B4F-AAF1-E1C52A09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C3CA8-4D12-1B48-9461-2B0F73598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D2F7A-4305-0941-8124-8B5209BE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879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12A5-D182-8748-9804-A5FB1AA61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93C28-8FD7-334F-9740-6D83951FF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D7365-6294-EF40-948F-F39661CFF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3C534-4856-4448-AADB-DFB35C12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7CB9-0BCC-054D-B231-9D84FAFF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523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3892BA-B313-0A4B-B7F4-66D7D4C74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9B815-F969-4B46-B399-95DE84143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84366-DB82-6740-8751-E18652D1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F1CFC-835C-9741-A343-51A9BF18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8A43-ACEF-0E4E-934B-8C61FE42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377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421B-6B7B-5B4F-AF4C-C0A93491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4881E-6872-F648-83F6-883FEA7C7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E2432-C730-3F45-A4B8-8D1E638AB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13E33-882B-A149-9D9A-C843760B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36E1C-F7CE-9740-85CA-5C1F099E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14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23085-4C4B-CD4C-8F3A-B67526E95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99B1-B921-674B-97B2-DF44190AC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CD78E-01DF-3C43-88B8-07B08E83D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A5215-65CF-7649-925F-88524663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7AE5A-90F3-F748-A2EF-B2D344FD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820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3A757-9B72-C94D-97BE-41A68249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EA866-C31B-124C-86CB-C21C92FAB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90D0F-B026-3743-80A1-ABE118D16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4544E-1DDF-2D4D-B164-145551CB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A00F6-6714-504E-949E-29FD56B1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5AC6-71E8-1147-9C69-C6D9A642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033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1761-A697-C74E-844D-11B61900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C5DE0-EAA4-B84E-8C4B-66B0F9864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9E98F-A634-554D-B5EF-B63B8D37C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8C6591-24C0-634C-B32D-75B90D899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28E4DB-DBD2-7E4B-BF81-C0679F202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B6DB6E-BBEF-7142-A0C4-45CA2319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5647E-0A4A-F54C-8072-EF257FBA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EB084D-6580-2447-8114-167F77BB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3891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DF78-544B-0D49-90B3-002B2CF0E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4372D0-C545-9546-8212-5D8002D64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D8E89-725D-994E-84EB-FA54A39EE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04BAA-716B-164E-924C-3D681FD1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834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361769-4967-7F4A-8752-56A8242B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8C64C6-198B-7348-B241-11391A00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0683F-3DF4-9E4F-A2B6-559C3B6D8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990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91EA5-DF2E-E140-A0A0-3B5F116E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BDC8-F6C9-0147-993A-7BACF1BB7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18ACC-6AEA-5B4B-8BA3-20B3E80C4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911AB-9EB1-4C42-AABE-8E8FDACD9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12774-64A1-DE4E-A4F5-6BDB637A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E6A36-9F9A-6D4D-B56E-5F006D8E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963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2A8A-99AA-D442-8265-4AE7A270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21C45-D314-1342-8C2C-88FD11453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A3832-BC1D-EE49-92EF-2E9FD2DC2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61D7C-36AC-FC49-B6E1-EDECD40EB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68A8B-3640-5C40-8449-410B42B6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549FB-4139-FE4E-B3AA-46D06C28C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781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3791DD-AE45-C243-991D-CC4A6337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70CF3-FB9A-7B4E-B3D0-55BBE4AEB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5C9DB-2356-8A41-9FFE-3356D3D85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25BC7-5D1E-194D-A31F-846D957D0628}" type="datetimeFigureOut">
              <a:rPr lang="es-ES_tradnl" smtClean="0"/>
              <a:t>23/01/2021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6C93-CFC7-E943-AACA-EDA2712B4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6767-5FE4-714B-BEA0-95F029838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28323-7CCA-3548-89E4-AECF372032B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263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microsoft.com/office/2007/relationships/hdphoto" Target="../media/hdphoto3.wdp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6.svg"/><Relationship Id="rId7" Type="http://schemas.openxmlformats.org/officeDocument/2006/relationships/image" Target="../media/image2.png"/><Relationship Id="rId12" Type="http://schemas.openxmlformats.org/officeDocument/2006/relationships/image" Target="../media/image48.svg"/><Relationship Id="rId17" Type="http://schemas.openxmlformats.org/officeDocument/2006/relationships/image" Target="../media/image8.png"/><Relationship Id="rId25" Type="http://schemas.openxmlformats.org/officeDocument/2006/relationships/image" Target="../media/image61.svg"/><Relationship Id="rId2" Type="http://schemas.openxmlformats.org/officeDocument/2006/relationships/video" Target="../media/media1.mov"/><Relationship Id="rId16" Type="http://schemas.openxmlformats.org/officeDocument/2006/relationships/image" Target="../media/image52.svg"/><Relationship Id="rId20" Type="http://schemas.openxmlformats.org/officeDocument/2006/relationships/image" Target="../media/image10.png"/><Relationship Id="rId29" Type="http://schemas.openxmlformats.org/officeDocument/2006/relationships/image" Target="../media/image65.svg"/><Relationship Id="rId1" Type="http://schemas.microsoft.com/office/2007/relationships/media" Target="../media/media1.mov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58.svg"/><Relationship Id="rId28" Type="http://schemas.openxmlformats.org/officeDocument/2006/relationships/image" Target="../media/image14.png"/><Relationship Id="rId10" Type="http://schemas.openxmlformats.org/officeDocument/2006/relationships/image" Target="../media/image4.png"/><Relationship Id="rId19" Type="http://schemas.openxmlformats.org/officeDocument/2006/relationships/image" Target="../media/image9.jpeg"/><Relationship Id="rId31" Type="http://schemas.openxmlformats.org/officeDocument/2006/relationships/image" Target="../media/image67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50.svg"/><Relationship Id="rId22" Type="http://schemas.openxmlformats.org/officeDocument/2006/relationships/image" Target="../media/image11.png"/><Relationship Id="rId27" Type="http://schemas.openxmlformats.org/officeDocument/2006/relationships/image" Target="../media/image63.svg"/><Relationship Id="rId30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B22A12-F29E-2A41-9676-5230F56C4F18}"/>
              </a:ext>
            </a:extLst>
          </p:cNvPr>
          <p:cNvGrpSpPr/>
          <p:nvPr/>
        </p:nvGrpSpPr>
        <p:grpSpPr>
          <a:xfrm>
            <a:off x="6210" y="-96763"/>
            <a:ext cx="12192686" cy="7045134"/>
            <a:chOff x="13383" y="-66110"/>
            <a:chExt cx="12192686" cy="704513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7522E36-4946-2C4B-BC84-058A451CA72F}"/>
                </a:ext>
              </a:extLst>
            </p:cNvPr>
            <p:cNvGrpSpPr/>
            <p:nvPr/>
          </p:nvGrpSpPr>
          <p:grpSpPr>
            <a:xfrm>
              <a:off x="13383" y="-66110"/>
              <a:ext cx="12192686" cy="7045134"/>
              <a:chOff x="1319826" y="702633"/>
              <a:chExt cx="8863471" cy="5071866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079B987-0FBC-FF4C-BEBC-A806AD55C5D1}"/>
                  </a:ext>
                </a:extLst>
              </p:cNvPr>
              <p:cNvGrpSpPr/>
              <p:nvPr/>
            </p:nvGrpSpPr>
            <p:grpSpPr>
              <a:xfrm>
                <a:off x="1319826" y="765637"/>
                <a:ext cx="8863471" cy="5008862"/>
                <a:chOff x="1319826" y="765637"/>
                <a:chExt cx="8863471" cy="5008862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C4BBA31-11EA-5B43-9CF2-0B454A585B0E}"/>
                    </a:ext>
                  </a:extLst>
                </p:cNvPr>
                <p:cNvSpPr/>
                <p:nvPr/>
              </p:nvSpPr>
              <p:spPr>
                <a:xfrm>
                  <a:off x="1320323" y="765637"/>
                  <a:ext cx="8862974" cy="500886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2AE18B0-CC56-0B4C-BA4E-826103E9BD16}"/>
                    </a:ext>
                  </a:extLst>
                </p:cNvPr>
                <p:cNvGrpSpPr/>
                <p:nvPr/>
              </p:nvGrpSpPr>
              <p:grpSpPr>
                <a:xfrm>
                  <a:off x="1319826" y="765637"/>
                  <a:ext cx="8863468" cy="152133"/>
                  <a:chOff x="1319826" y="765637"/>
                  <a:chExt cx="8863468" cy="152133"/>
                </a:xfrm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FF83722D-0000-2A4B-98E9-08655ABD2732}"/>
                      </a:ext>
                    </a:extLst>
                  </p:cNvPr>
                  <p:cNvSpPr/>
                  <p:nvPr/>
                </p:nvSpPr>
                <p:spPr>
                  <a:xfrm>
                    <a:off x="1319826" y="765637"/>
                    <a:ext cx="8863468" cy="15213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_trad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5A982137-2117-5243-8AAE-48E6BDAD6622}"/>
                      </a:ext>
                    </a:extLst>
                  </p:cNvPr>
                  <p:cNvGrpSpPr/>
                  <p:nvPr/>
                </p:nvGrpSpPr>
                <p:grpSpPr>
                  <a:xfrm>
                    <a:off x="9457264" y="780881"/>
                    <a:ext cx="624014" cy="109499"/>
                    <a:chOff x="9457264" y="780881"/>
                    <a:chExt cx="624014" cy="109499"/>
                  </a:xfrm>
                </p:grpSpPr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49190C69-5BA9-BC42-9BAD-2D3B281B9E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3085" y="789868"/>
                      <a:ext cx="118193" cy="100512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_trad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050175B7-000C-7541-91EB-EB4657201E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6098" y="785334"/>
                      <a:ext cx="118193" cy="100512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_trad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Oval 41">
                      <a:extLst>
                        <a:ext uri="{FF2B5EF4-FFF2-40B4-BE49-F238E27FC236}">
                          <a16:creationId xmlns:a16="http://schemas.microsoft.com/office/drawing/2014/main" id="{D09B7C6A-C2B2-A440-96B8-B295BA529C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7264" y="780881"/>
                      <a:ext cx="118193" cy="100513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_trad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10C822C-9FBB-5548-8096-524F7914963E}"/>
                  </a:ext>
                </a:extLst>
              </p:cNvPr>
              <p:cNvSpPr txBox="1"/>
              <p:nvPr/>
            </p:nvSpPr>
            <p:spPr>
              <a:xfrm>
                <a:off x="1660665" y="702633"/>
                <a:ext cx="1244202" cy="376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sz="1600">
                    <a:solidFill>
                      <a:srgbClr val="92D050"/>
                    </a:solidFill>
                    <a:latin typeface="DIN Condensed" pitchFamily="2" charset="0"/>
                  </a:rPr>
                  <a:t>Bitácora del Naturalista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DIN Condensed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16A3FB5-6419-B14B-8017-C8B899258A57}"/>
                </a:ext>
              </a:extLst>
            </p:cNvPr>
            <p:cNvGrpSpPr/>
            <p:nvPr/>
          </p:nvGrpSpPr>
          <p:grpSpPr>
            <a:xfrm>
              <a:off x="184272" y="42437"/>
              <a:ext cx="137992" cy="215444"/>
              <a:chOff x="102629" y="41"/>
              <a:chExt cx="256318" cy="452311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A39A2A0D-F0D7-3D4E-822A-DBFEA5CCBF24}"/>
                  </a:ext>
                </a:extLst>
              </p:cNvPr>
              <p:cNvSpPr/>
              <p:nvPr/>
            </p:nvSpPr>
            <p:spPr>
              <a:xfrm>
                <a:off x="102629" y="41150"/>
                <a:ext cx="251268" cy="238685"/>
              </a:xfrm>
              <a:prstGeom prst="roundRect">
                <a:avLst>
                  <a:gd name="adj" fmla="val 24799"/>
                </a:avLst>
              </a:prstGeom>
              <a:gradFill flip="none" rotWithShape="1">
                <a:gsLst>
                  <a:gs pos="0">
                    <a:srgbClr val="009051">
                      <a:shade val="30000"/>
                      <a:satMod val="115000"/>
                    </a:srgbClr>
                  </a:gs>
                  <a:gs pos="28000">
                    <a:srgbClr val="009051">
                      <a:shade val="67500"/>
                      <a:satMod val="115000"/>
                    </a:srgbClr>
                  </a:gs>
                  <a:gs pos="100000">
                    <a:srgbClr val="009051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8100">
                <a:solidFill>
                  <a:srgbClr val="006B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0F58D308-3A0B-104C-B625-16A9348B0D8D}"/>
                  </a:ext>
                </a:extLst>
              </p:cNvPr>
              <p:cNvGrpSpPr/>
              <p:nvPr/>
            </p:nvGrpSpPr>
            <p:grpSpPr>
              <a:xfrm>
                <a:off x="102629" y="52473"/>
                <a:ext cx="256318" cy="237909"/>
                <a:chOff x="1491674" y="80245"/>
                <a:chExt cx="443837" cy="448609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5" name="Picture 104" descr="A picture containing logo&#10;&#10;Description automatically generated">
                  <a:extLst>
                    <a:ext uri="{FF2B5EF4-FFF2-40B4-BE49-F238E27FC236}">
                      <a16:creationId xmlns:a16="http://schemas.microsoft.com/office/drawing/2014/main" id="{609F98F2-FC24-8041-A0F1-A230847464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852" b="92547" l="9995" r="89954">
                              <a14:foregroundMark x1="52138" y1="92598" x2="52138" y2="92598"/>
                              <a14:foregroundMark x1="81092" y1="10260" x2="81092" y2="10260"/>
                              <a14:foregroundMark x1="81917" y1="10618" x2="81917" y2="10618"/>
                              <a14:foregroundMark x1="81917" y1="9852" x2="81917" y2="9852"/>
                              <a14:foregroundMark x1="81917" y1="10618" x2="81917" y2="1061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1674" y="80245"/>
                  <a:ext cx="443837" cy="448609"/>
                </a:xfrm>
                <a:prstGeom prst="rect">
                  <a:avLst/>
                </a:prstGeom>
              </p:spPr>
            </p:pic>
            <p:pic>
              <p:nvPicPr>
                <p:cNvPr id="106" name="Picture 105" descr="A picture containing logo&#10;&#10;Description automatically generated">
                  <a:extLst>
                    <a:ext uri="{FF2B5EF4-FFF2-40B4-BE49-F238E27FC236}">
                      <a16:creationId xmlns:a16="http://schemas.microsoft.com/office/drawing/2014/main" id="{06DA3FDF-B992-2943-9BE3-F0A56D502D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biLevel thresh="25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54" b="92956" l="9995" r="89954">
                              <a14:foregroundMark x1="31994" y1="48749" x2="36785" y2="62685"/>
                              <a14:foregroundMark x1="30963" y1="92956" x2="30963" y2="92956"/>
                              <a14:backgroundMark x1="80629" y1="34865" x2="72179" y2="64676"/>
                              <a14:backgroundMark x1="78825" y1="30322" x2="70737" y2="66973"/>
                              <a14:backgroundMark x1="70737" y1="20776" x2="50232" y2="333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48146"/>
                <a:stretch/>
              </p:blipFill>
              <p:spPr>
                <a:xfrm>
                  <a:off x="1499770" y="83384"/>
                  <a:ext cx="213466" cy="416093"/>
                </a:xfrm>
                <a:prstGeom prst="rect">
                  <a:avLst/>
                </a:prstGeom>
              </p:spPr>
            </p:pic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970EADE-0F8F-9A43-9130-91231A1C2DC1}"/>
                  </a:ext>
                </a:extLst>
              </p:cNvPr>
              <p:cNvSpPr txBox="1"/>
              <p:nvPr/>
            </p:nvSpPr>
            <p:spPr>
              <a:xfrm>
                <a:off x="136106" y="41"/>
                <a:ext cx="218565" cy="45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Forte" panose="03060902040502070203" pitchFamily="66" charset="77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0A465324-CDA7-A040-A4E0-38324747A426}"/>
              </a:ext>
            </a:extLst>
          </p:cNvPr>
          <p:cNvSpPr/>
          <p:nvPr/>
        </p:nvSpPr>
        <p:spPr>
          <a:xfrm>
            <a:off x="0" y="190777"/>
            <a:ext cx="9516463" cy="6757594"/>
          </a:xfrm>
          <a:prstGeom prst="rect">
            <a:avLst/>
          </a:prstGeom>
          <a:solidFill>
            <a:srgbClr val="008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to con Modelo.mov" descr="Reto con Modelo.mov">
            <a:hlinkClick r:id="" action="ppaction://media"/>
            <a:extLst>
              <a:ext uri="{FF2B5EF4-FFF2-40B4-BE49-F238E27FC236}">
                <a16:creationId xmlns:a16="http://schemas.microsoft.com/office/drawing/2014/main" id="{37EBE7C3-DBE5-4B4C-8F0E-1CB24840C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" y="207468"/>
            <a:ext cx="9498037" cy="67421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781BDF-0107-F04A-9001-4C227F212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858" y="5731265"/>
            <a:ext cx="500226" cy="5318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67C518-CA83-B74F-81FF-1D752A63C925}"/>
              </a:ext>
            </a:extLst>
          </p:cNvPr>
          <p:cNvGrpSpPr/>
          <p:nvPr/>
        </p:nvGrpSpPr>
        <p:grpSpPr>
          <a:xfrm>
            <a:off x="9650656" y="264502"/>
            <a:ext cx="2432058" cy="923330"/>
            <a:chOff x="9650656" y="264502"/>
            <a:chExt cx="2432058" cy="923330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8B0CCD1-E2A1-FA47-8DA7-747027EF32BD}"/>
                </a:ext>
              </a:extLst>
            </p:cNvPr>
            <p:cNvGrpSpPr/>
            <p:nvPr/>
          </p:nvGrpSpPr>
          <p:grpSpPr>
            <a:xfrm>
              <a:off x="9650656" y="357316"/>
              <a:ext cx="598221" cy="538711"/>
              <a:chOff x="102629" y="41150"/>
              <a:chExt cx="598221" cy="538711"/>
            </a:xfrm>
          </p:grpSpPr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5372C261-F986-6148-B095-0218290EF7CE}"/>
                  </a:ext>
                </a:extLst>
              </p:cNvPr>
              <p:cNvSpPr/>
              <p:nvPr/>
            </p:nvSpPr>
            <p:spPr>
              <a:xfrm>
                <a:off x="102629" y="41150"/>
                <a:ext cx="581147" cy="497561"/>
              </a:xfrm>
              <a:prstGeom prst="roundRect">
                <a:avLst>
                  <a:gd name="adj" fmla="val 24799"/>
                </a:avLst>
              </a:prstGeom>
              <a:gradFill flip="none" rotWithShape="1">
                <a:gsLst>
                  <a:gs pos="0">
                    <a:srgbClr val="009051">
                      <a:shade val="30000"/>
                      <a:satMod val="115000"/>
                    </a:srgbClr>
                  </a:gs>
                  <a:gs pos="28000">
                    <a:srgbClr val="009051">
                      <a:shade val="67500"/>
                      <a:satMod val="115000"/>
                    </a:srgbClr>
                  </a:gs>
                  <a:gs pos="100000">
                    <a:srgbClr val="009051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38100">
                <a:solidFill>
                  <a:srgbClr val="006B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52E7B22A-E3E6-0843-9173-6A3E131E20DC}"/>
                  </a:ext>
                </a:extLst>
              </p:cNvPr>
              <p:cNvGrpSpPr/>
              <p:nvPr/>
            </p:nvGrpSpPr>
            <p:grpSpPr>
              <a:xfrm>
                <a:off x="102629" y="52471"/>
                <a:ext cx="495592" cy="461665"/>
                <a:chOff x="1491674" y="80241"/>
                <a:chExt cx="858161" cy="870531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36" name="Picture 135" descr="A picture containing logo&#10;&#10;Description automatically generated">
                  <a:extLst>
                    <a:ext uri="{FF2B5EF4-FFF2-40B4-BE49-F238E27FC236}">
                      <a16:creationId xmlns:a16="http://schemas.microsoft.com/office/drawing/2014/main" id="{68F4D660-CEB3-A440-A71E-ED1AAE731B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852" b="92547" l="9995" r="89954">
                              <a14:foregroundMark x1="52138" y1="92598" x2="52138" y2="92598"/>
                              <a14:foregroundMark x1="81092" y1="10260" x2="81092" y2="10260"/>
                              <a14:foregroundMark x1="81917" y1="10618" x2="81917" y2="10618"/>
                              <a14:foregroundMark x1="81917" y1="9852" x2="81917" y2="9852"/>
                              <a14:foregroundMark x1="81917" y1="10618" x2="81917" y2="1061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1674" y="80241"/>
                  <a:ext cx="858161" cy="867388"/>
                </a:xfrm>
                <a:prstGeom prst="rect">
                  <a:avLst/>
                </a:prstGeom>
              </p:spPr>
            </p:pic>
            <p:pic>
              <p:nvPicPr>
                <p:cNvPr id="137" name="Picture 136" descr="A picture containing logo&#10;&#10;Description automatically generated">
                  <a:extLst>
                    <a:ext uri="{FF2B5EF4-FFF2-40B4-BE49-F238E27FC236}">
                      <a16:creationId xmlns:a16="http://schemas.microsoft.com/office/drawing/2014/main" id="{17697084-DFF2-2744-A175-9AA593CF1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biLevel thresh="25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54" b="92956" l="9995" r="89954">
                              <a14:foregroundMark x1="31994" y1="48749" x2="36785" y2="62685"/>
                              <a14:foregroundMark x1="30963" y1="92956" x2="30963" y2="92956"/>
                              <a14:backgroundMark x1="80629" y1="34865" x2="72179" y2="64676"/>
                              <a14:backgroundMark x1="78825" y1="30322" x2="70737" y2="66973"/>
                              <a14:backgroundMark x1="70737" y1="20776" x2="50232" y2="3338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48146"/>
                <a:stretch/>
              </p:blipFill>
              <p:spPr>
                <a:xfrm>
                  <a:off x="1499766" y="83384"/>
                  <a:ext cx="444992" cy="867388"/>
                </a:xfrm>
                <a:prstGeom prst="rect">
                  <a:avLst/>
                </a:prstGeom>
              </p:spPr>
            </p:pic>
          </p:grp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C731719F-B506-504A-8A95-0267C21A4CDB}"/>
                  </a:ext>
                </a:extLst>
              </p:cNvPr>
              <p:cNvSpPr txBox="1"/>
              <p:nvPr/>
            </p:nvSpPr>
            <p:spPr>
              <a:xfrm>
                <a:off x="328171" y="118196"/>
                <a:ext cx="3726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Forte" panose="03060902040502070203" pitchFamily="66" charset="77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B01F744-E191-514D-B581-CE56DD67F777}"/>
                </a:ext>
              </a:extLst>
            </p:cNvPr>
            <p:cNvSpPr txBox="1"/>
            <p:nvPr/>
          </p:nvSpPr>
          <p:spPr>
            <a:xfrm>
              <a:off x="10297813" y="264502"/>
              <a:ext cx="17849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sz="2000">
                  <a:solidFill>
                    <a:srgbClr val="008F00"/>
                  </a:solidFill>
                  <a:latin typeface="DIN Condensed" pitchFamily="2" charset="0"/>
                </a:rPr>
                <a:t>Bitácora del Naturalista</a:t>
              </a:r>
            </a:p>
            <a:p>
              <a:pPr>
                <a:defRPr/>
              </a:pPr>
              <a:endPara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DIN Condensed" pitchFamily="2" charset="0"/>
                <a:ea typeface="+mn-ea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4FDCDD45-BC64-9844-B557-7E96CE181710}"/>
              </a:ext>
            </a:extLst>
          </p:cNvPr>
          <p:cNvSpPr txBox="1"/>
          <p:nvPr/>
        </p:nvSpPr>
        <p:spPr>
          <a:xfrm>
            <a:off x="9593476" y="2007744"/>
            <a:ext cx="250998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2400" b="1" dirty="0">
                <a:latin typeface="Arial"/>
                <a:cs typeface="Arial"/>
              </a:rPr>
              <a:t>Modelo de Célula.</a:t>
            </a:r>
            <a:endParaRPr lang="es-MX" sz="2400" b="1" dirty="0"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Arial"/>
                <a:cs typeface="Arial"/>
              </a:rPr>
              <a:t>Aprende en Casa </a:t>
            </a:r>
            <a:r>
              <a:rPr lang="es-ES" b="1" dirty="0" smtClean="0">
                <a:solidFill>
                  <a:srgbClr val="941651"/>
                </a:solidFill>
                <a:latin typeface="Arial"/>
                <a:cs typeface="Arial"/>
              </a:rPr>
              <a:t>2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srgbClr val="9416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BCA71EA-726E-7B4D-9765-130C31CD0DCF}"/>
              </a:ext>
            </a:extLst>
          </p:cNvPr>
          <p:cNvSpPr txBox="1"/>
          <p:nvPr/>
        </p:nvSpPr>
        <p:spPr>
          <a:xfrm>
            <a:off x="10616612" y="3417271"/>
            <a:ext cx="214377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>
                <a:latin typeface="Arial"/>
                <a:cs typeface="Arial"/>
              </a:rPr>
              <a:t>300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comentarios</a:t>
            </a: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44" name="Graphic 143" descr="DNA with solid fill">
            <a:extLst>
              <a:ext uri="{FF2B5EF4-FFF2-40B4-BE49-F238E27FC236}">
                <a16:creationId xmlns:a16="http://schemas.microsoft.com/office/drawing/2014/main" id="{519C038F-316A-004F-9CF9-4B9CE647EF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517659">
            <a:off x="9733530" y="3822623"/>
            <a:ext cx="356668" cy="347935"/>
          </a:xfrm>
          <a:prstGeom prst="rect">
            <a:avLst/>
          </a:prstGeom>
        </p:spPr>
      </p:pic>
      <p:pic>
        <p:nvPicPr>
          <p:cNvPr id="156" name="Graphic 155" descr="Open hand with plant with solid fill">
            <a:extLst>
              <a:ext uri="{FF2B5EF4-FFF2-40B4-BE49-F238E27FC236}">
                <a16:creationId xmlns:a16="http://schemas.microsoft.com/office/drawing/2014/main" id="{A41EB6D1-F67B-C344-B6CF-1A0EB55FFD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1576593" y="3765851"/>
            <a:ext cx="400670" cy="416695"/>
          </a:xfrm>
          <a:prstGeom prst="rect">
            <a:avLst/>
          </a:prstGeom>
        </p:spPr>
      </p:pic>
      <p:pic>
        <p:nvPicPr>
          <p:cNvPr id="172" name="Graphic 171" descr="Sparrow with solid fill">
            <a:extLst>
              <a:ext uri="{FF2B5EF4-FFF2-40B4-BE49-F238E27FC236}">
                <a16:creationId xmlns:a16="http://schemas.microsoft.com/office/drawing/2014/main" id="{25AEBC9D-A0E2-6243-BD6A-6B818ED20D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0622331" y="3741747"/>
            <a:ext cx="500586" cy="488329"/>
          </a:xfrm>
          <a:prstGeom prst="rect">
            <a:avLst/>
          </a:prstGeom>
        </p:spPr>
      </p:pic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93876D8A-6C2D-9444-B496-D125B21F1864}"/>
              </a:ext>
            </a:extLst>
          </p:cNvPr>
          <p:cNvCxnSpPr>
            <a:cxnSpLocks/>
          </p:cNvCxnSpPr>
          <p:nvPr/>
        </p:nvCxnSpPr>
        <p:spPr>
          <a:xfrm>
            <a:off x="9638378" y="3736582"/>
            <a:ext cx="2420179" cy="0"/>
          </a:xfrm>
          <a:prstGeom prst="line">
            <a:avLst/>
          </a:prstGeom>
          <a:ln w="28575">
            <a:solidFill>
              <a:srgbClr val="009051">
                <a:alpha val="8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A322C1F0-5C5E-5341-B13A-6BB2BDCEE854}"/>
              </a:ext>
            </a:extLst>
          </p:cNvPr>
          <p:cNvCxnSpPr>
            <a:cxnSpLocks/>
          </p:cNvCxnSpPr>
          <p:nvPr/>
        </p:nvCxnSpPr>
        <p:spPr>
          <a:xfrm>
            <a:off x="9662535" y="4244582"/>
            <a:ext cx="2420179" cy="0"/>
          </a:xfrm>
          <a:prstGeom prst="line">
            <a:avLst/>
          </a:prstGeom>
          <a:ln w="28575">
            <a:solidFill>
              <a:srgbClr val="009051">
                <a:alpha val="8588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3" name="Picture 18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3B9629F-FFD3-954B-95A4-3BC111FF006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733" t="21671" r="55751" b="47103"/>
          <a:stretch/>
        </p:blipFill>
        <p:spPr>
          <a:xfrm>
            <a:off x="9693313" y="4376498"/>
            <a:ext cx="376084" cy="376084"/>
          </a:xfrm>
          <a:prstGeom prst="ellipse">
            <a:avLst/>
          </a:prstGeom>
          <a:ln w="3175" cap="rnd">
            <a:solidFill>
              <a:srgbClr val="003C2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4" name="Rounded Rectangle 183">
            <a:extLst>
              <a:ext uri="{FF2B5EF4-FFF2-40B4-BE49-F238E27FC236}">
                <a16:creationId xmlns:a16="http://schemas.microsoft.com/office/drawing/2014/main" id="{CE74200A-4F5D-4344-802B-9D237A32D60C}"/>
              </a:ext>
            </a:extLst>
          </p:cNvPr>
          <p:cNvSpPr/>
          <p:nvPr/>
        </p:nvSpPr>
        <p:spPr>
          <a:xfrm>
            <a:off x="10147431" y="4380387"/>
            <a:ext cx="1986701" cy="310981"/>
          </a:xfrm>
          <a:prstGeom prst="roundRect">
            <a:avLst>
              <a:gd name="adj" fmla="val 39246"/>
            </a:avLst>
          </a:prstGeom>
          <a:solidFill>
            <a:srgbClr val="009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8400941-C27B-D649-A64E-3721698623B0}"/>
              </a:ext>
            </a:extLst>
          </p:cNvPr>
          <p:cNvSpPr txBox="1"/>
          <p:nvPr/>
        </p:nvSpPr>
        <p:spPr>
          <a:xfrm>
            <a:off x="10203626" y="4357715"/>
            <a:ext cx="887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E2B46D-C7AE-7B44-9C2A-ACB17F0DF187}"/>
              </a:ext>
            </a:extLst>
          </p:cNvPr>
          <p:cNvGrpSpPr/>
          <p:nvPr/>
        </p:nvGrpSpPr>
        <p:grpSpPr>
          <a:xfrm>
            <a:off x="138293" y="296470"/>
            <a:ext cx="524647" cy="514440"/>
            <a:chOff x="138293" y="296470"/>
            <a:chExt cx="524647" cy="51444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88342F8-0840-AD43-B1D0-63EE465D57BD}"/>
                </a:ext>
              </a:extLst>
            </p:cNvPr>
            <p:cNvSpPr/>
            <p:nvPr/>
          </p:nvSpPr>
          <p:spPr>
            <a:xfrm>
              <a:off x="138293" y="296470"/>
              <a:ext cx="524647" cy="51444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9" name="Multiply 48">
              <a:extLst>
                <a:ext uri="{FF2B5EF4-FFF2-40B4-BE49-F238E27FC236}">
                  <a16:creationId xmlns:a16="http://schemas.microsoft.com/office/drawing/2014/main" id="{AD4F42D5-848E-7149-B5E7-1AE522353099}"/>
                </a:ext>
              </a:extLst>
            </p:cNvPr>
            <p:cNvSpPr/>
            <p:nvPr/>
          </p:nvSpPr>
          <p:spPr>
            <a:xfrm>
              <a:off x="205304" y="335184"/>
              <a:ext cx="394302" cy="445041"/>
            </a:xfrm>
            <a:prstGeom prst="mathMultiply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9A64021-6D16-3548-923F-FB118FCBAF93}"/>
              </a:ext>
            </a:extLst>
          </p:cNvPr>
          <p:cNvGrpSpPr/>
          <p:nvPr/>
        </p:nvGrpSpPr>
        <p:grpSpPr>
          <a:xfrm>
            <a:off x="9597023" y="1248405"/>
            <a:ext cx="2564237" cy="584775"/>
            <a:chOff x="9620868" y="904031"/>
            <a:chExt cx="2564237" cy="584775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C369262-25B7-2C47-A834-529A60F2A9D8}"/>
                </a:ext>
              </a:extLst>
            </p:cNvPr>
            <p:cNvSpPr txBox="1"/>
            <p:nvPr/>
          </p:nvSpPr>
          <p:spPr>
            <a:xfrm>
              <a:off x="9996634" y="904031"/>
              <a:ext cx="21884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1200" cap="none" spc="0" normalizeH="0" baseline="0" noProof="0">
                  <a:ln>
                    <a:noFill/>
                  </a:ln>
                  <a:solidFill>
                    <a:srgbClr val="00905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Mtra. Gabriela L.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05 de febrero de 2021</a:t>
              </a:r>
              <a:endPara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0" name="Picture 49" descr="A person holding a bunch of green bananas&#10;&#10;Description automatically generated">
              <a:extLst>
                <a:ext uri="{FF2B5EF4-FFF2-40B4-BE49-F238E27FC236}">
                  <a16:creationId xmlns:a16="http://schemas.microsoft.com/office/drawing/2014/main" id="{C12D5DEC-E989-A245-A137-0C08846B0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9437" t="27888" r="26813" b="26407"/>
            <a:stretch/>
          </p:blipFill>
          <p:spPr>
            <a:xfrm>
              <a:off x="9620868" y="948430"/>
              <a:ext cx="422158" cy="428765"/>
            </a:xfrm>
            <a:prstGeom prst="ellipse">
              <a:avLst/>
            </a:prstGeom>
            <a:ln w="3175" cap="rnd">
              <a:solidFill>
                <a:srgbClr val="00B05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94FD37D-8C8D-5C43-AA69-F7B79916A595}"/>
              </a:ext>
            </a:extLst>
          </p:cNvPr>
          <p:cNvGrpSpPr/>
          <p:nvPr/>
        </p:nvGrpSpPr>
        <p:grpSpPr>
          <a:xfrm>
            <a:off x="3894191" y="2498830"/>
            <a:ext cx="5429480" cy="4348015"/>
            <a:chOff x="5067817" y="2870184"/>
            <a:chExt cx="5429480" cy="4348015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A52453-F73B-D84A-9A73-1460F87BF1CC}"/>
                </a:ext>
              </a:extLst>
            </p:cNvPr>
            <p:cNvSpPr/>
            <p:nvPr/>
          </p:nvSpPr>
          <p:spPr>
            <a:xfrm>
              <a:off x="5067817" y="2870184"/>
              <a:ext cx="2160000" cy="216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74000"/>
              </a:schemeClr>
            </a:solidFill>
            <a:ln w="111125">
              <a:solidFill>
                <a:srgbClr val="0052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53" name="Graphic 52" descr="Play with solid fill">
              <a:extLst>
                <a:ext uri="{FF2B5EF4-FFF2-40B4-BE49-F238E27FC236}">
                  <a16:creationId xmlns:a16="http://schemas.microsoft.com/office/drawing/2014/main" id="{4CC6DCBE-FF71-B041-B79F-EE0BD31F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385337" y="2902855"/>
              <a:ext cx="2057890" cy="2057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Graphic 53" descr="Volume with solid fill">
              <a:extLst>
                <a:ext uri="{FF2B5EF4-FFF2-40B4-BE49-F238E27FC236}">
                  <a16:creationId xmlns:a16="http://schemas.microsoft.com/office/drawing/2014/main" id="{A6BBBF83-3F26-1B4B-BECF-8A51D3DA9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0061958" y="6782860"/>
              <a:ext cx="435339" cy="435339"/>
            </a:xfrm>
            <a:prstGeom prst="rect">
              <a:avLst/>
            </a:prstGeom>
          </p:spPr>
        </p:pic>
      </p:grpSp>
      <p:pic>
        <p:nvPicPr>
          <p:cNvPr id="55" name="Graphic 54" descr="Sound Medium with solid fill">
            <a:extLst>
              <a:ext uri="{FF2B5EF4-FFF2-40B4-BE49-F238E27FC236}">
                <a16:creationId xmlns:a16="http://schemas.microsoft.com/office/drawing/2014/main" id="{F03FD8C0-8651-824F-9140-5E7C4BCEB98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8886309" y="6347468"/>
            <a:ext cx="510532" cy="510532"/>
          </a:xfrm>
          <a:prstGeom prst="rect">
            <a:avLst/>
          </a:prstGeom>
        </p:spPr>
      </p:pic>
      <p:pic>
        <p:nvPicPr>
          <p:cNvPr id="56" name="Graphic 55" descr="Renewable Energy with solid fill">
            <a:extLst>
              <a:ext uri="{FF2B5EF4-FFF2-40B4-BE49-F238E27FC236}">
                <a16:creationId xmlns:a16="http://schemas.microsoft.com/office/drawing/2014/main" id="{19F218DF-E4FD-B845-8B97-D928D81B86D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7570757" y="6347468"/>
            <a:ext cx="510531" cy="510531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8CF3E145-D7AD-6E45-A638-3C6B2E1BAD3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8286160" y="6434700"/>
            <a:ext cx="423300" cy="423300"/>
          </a:xfrm>
          <a:prstGeom prst="rect">
            <a:avLst/>
          </a:prstGeom>
        </p:spPr>
      </p:pic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FF3BA330-2043-1A43-880C-29688E43DDC8}"/>
              </a:ext>
            </a:extLst>
          </p:cNvPr>
          <p:cNvSpPr/>
          <p:nvPr/>
        </p:nvSpPr>
        <p:spPr>
          <a:xfrm>
            <a:off x="842255" y="6464631"/>
            <a:ext cx="6523630" cy="352066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AEB6C767-0ACA-7849-AE06-8C476F5C4A1D}"/>
              </a:ext>
            </a:extLst>
          </p:cNvPr>
          <p:cNvSpPr/>
          <p:nvPr/>
        </p:nvSpPr>
        <p:spPr>
          <a:xfrm>
            <a:off x="939674" y="6555738"/>
            <a:ext cx="6371230" cy="169852"/>
          </a:xfrm>
          <a:prstGeom prst="roundRect">
            <a:avLst>
              <a:gd name="adj" fmla="val 50000"/>
            </a:avLst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0" name="Graphic 59" descr="Pause with solid fill">
            <a:extLst>
              <a:ext uri="{FF2B5EF4-FFF2-40B4-BE49-F238E27FC236}">
                <a16:creationId xmlns:a16="http://schemas.microsoft.com/office/drawing/2014/main" id="{47DF0A07-2D8A-144B-8946-5874C20EBA2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110457" y="6343211"/>
            <a:ext cx="524647" cy="5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5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9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59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30</Words>
  <Application>Microsoft Office PowerPoint</Application>
  <PresentationFormat>Panorámica</PresentationFormat>
  <Paragraphs>12</Paragraphs>
  <Slides>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DIN Condensed</vt:lpstr>
      <vt:lpstr>Forte</vt:lpstr>
      <vt:lpstr>2_Office Theme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SEP</dc:creator>
  <cp:lastModifiedBy>Usuario de Windows</cp:lastModifiedBy>
  <cp:revision>12</cp:revision>
  <dcterms:created xsi:type="dcterms:W3CDTF">2020-11-23T23:39:46Z</dcterms:created>
  <dcterms:modified xsi:type="dcterms:W3CDTF">2021-01-24T04:05:28Z</dcterms:modified>
</cp:coreProperties>
</file>