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5" r:id="rId6"/>
    <p:sldId id="266" r:id="rId7"/>
    <p:sldId id="267" r:id="rId8"/>
    <p:sldId id="264" r:id="rId9"/>
    <p:sldId id="268" r:id="rId10"/>
    <p:sldId id="270" r:id="rId11"/>
    <p:sldId id="271" r:id="rId12"/>
    <p:sldId id="272" r:id="rId13"/>
    <p:sldId id="278" r:id="rId14"/>
    <p:sldId id="273" r:id="rId15"/>
    <p:sldId id="274" r:id="rId16"/>
    <p:sldId id="275" r:id="rId17"/>
    <p:sldId id="277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5439"/>
  </p:normalViewPr>
  <p:slideViewPr>
    <p:cSldViewPr snapToGrid="0">
      <p:cViewPr varScale="1">
        <p:scale>
          <a:sx n="97" d="100"/>
          <a:sy n="97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50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53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00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88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81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23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51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58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61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74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1B2A-8A05-43EA-BCB4-26627753ACA6}" type="datetimeFigureOut">
              <a:rPr lang="es-MX" smtClean="0"/>
              <a:t>15/01/21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88F8-8E34-4E7F-A8E5-7E3254BA5D5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92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4" Type="http://schemas.openxmlformats.org/officeDocument/2006/relationships/image" Target="../media/image93.png"/><Relationship Id="rId5" Type="http://schemas.openxmlformats.org/officeDocument/2006/relationships/image" Target="../media/image94.png"/><Relationship Id="rId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4" Type="http://schemas.openxmlformats.org/officeDocument/2006/relationships/image" Target="../media/image100.png"/><Relationship Id="rId5" Type="http://schemas.openxmlformats.org/officeDocument/2006/relationships/image" Target="../media/image101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20" Type="http://schemas.openxmlformats.org/officeDocument/2006/relationships/image" Target="../media/image28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4.png"/><Relationship Id="rId12" Type="http://schemas.openxmlformats.org/officeDocument/2006/relationships/image" Target="../media/image55.png"/><Relationship Id="rId13" Type="http://schemas.openxmlformats.org/officeDocument/2006/relationships/image" Target="../media/image56.png"/><Relationship Id="rId14" Type="http://schemas.openxmlformats.org/officeDocument/2006/relationships/image" Target="../media/image57.png"/><Relationship Id="rId15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01330" y="877160"/>
            <a:ext cx="8268819" cy="4544930"/>
          </a:xfrm>
          <a:prstGeom prst="roundRect">
            <a:avLst>
              <a:gd name="adj" fmla="val 6595"/>
            </a:avLst>
          </a:prstGeom>
          <a:pattFill prst="solidDmnd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angle 1"/>
          <p:cNvSpPr/>
          <p:nvPr/>
        </p:nvSpPr>
        <p:spPr>
          <a:xfrm>
            <a:off x="3602896" y="2001613"/>
            <a:ext cx="7075179" cy="3408572"/>
          </a:xfrm>
          <a:prstGeom prst="rect">
            <a:avLst/>
          </a:prstGeom>
          <a:solidFill>
            <a:srgbClr val="FF0000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2"/>
          <p:cNvSpPr/>
          <p:nvPr/>
        </p:nvSpPr>
        <p:spPr>
          <a:xfrm>
            <a:off x="3601330" y="3705899"/>
            <a:ext cx="7076745" cy="1716191"/>
          </a:xfrm>
          <a:prstGeom prst="rect">
            <a:avLst/>
          </a:prstGeom>
          <a:solidFill>
            <a:srgbClr val="C00000"/>
          </a:solidFill>
          <a:ln w="508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extBox 4"/>
          <p:cNvSpPr txBox="1"/>
          <p:nvPr/>
        </p:nvSpPr>
        <p:spPr>
          <a:xfrm>
            <a:off x="5887762" y="3149625"/>
            <a:ext cx="3565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8950" y="777667"/>
            <a:ext cx="4790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PASILLO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996419" y="2001613"/>
            <a:ext cx="604912" cy="3420477"/>
            <a:chOff x="1758462" y="1898176"/>
            <a:chExt cx="604912" cy="3420477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1758462" y="1898176"/>
              <a:ext cx="604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758462" y="5306748"/>
              <a:ext cx="604911" cy="11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060917" y="1898176"/>
              <a:ext cx="0" cy="34085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6200000">
            <a:off x="6837248" y="2186174"/>
            <a:ext cx="604912" cy="7076746"/>
            <a:chOff x="1758462" y="1898176"/>
            <a:chExt cx="604912" cy="342047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758462" y="1898176"/>
              <a:ext cx="604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758462" y="5306748"/>
              <a:ext cx="604911" cy="11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060917" y="1898176"/>
              <a:ext cx="0" cy="34085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82019" y="3479683"/>
                <a:ext cx="91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019" y="3479683"/>
                <a:ext cx="914400" cy="830997"/>
              </a:xfrm>
              <a:prstGeom prst="rect">
                <a:avLst/>
              </a:prstGeom>
              <a:blipFill>
                <a:blip r:embed="rId2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63588" y="5730576"/>
                <a:ext cx="91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88" y="5730576"/>
                <a:ext cx="914400" cy="830997"/>
              </a:xfrm>
              <a:prstGeom prst="rect">
                <a:avLst/>
              </a:prstGeom>
              <a:blipFill>
                <a:blip r:embed="rId3"/>
                <a:stretch>
                  <a:fillRect r="-38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8474" y="84032"/>
                <a:ext cx="279947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Área total: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000" i="1" smtClean="0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6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176 </m:t>
                          </m:r>
                          <m:r>
                            <a:rPr lang="es-MX" sz="6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s-MX" sz="6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4" y="84032"/>
                <a:ext cx="2799471" cy="2862322"/>
              </a:xfrm>
              <a:prstGeom prst="rect">
                <a:avLst/>
              </a:prstGeom>
              <a:blipFill>
                <a:blip r:embed="rId4"/>
                <a:stretch>
                  <a:fillRect l="-13072" t="-661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17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23176" y="263896"/>
            <a:ext cx="4790758" cy="4779159"/>
            <a:chOff x="2975430" y="319314"/>
            <a:chExt cx="5994400" cy="5979887"/>
          </a:xfrm>
        </p:grpSpPr>
        <p:sp>
          <p:nvSpPr>
            <p:cNvPr id="5" name="Rectangle 4"/>
            <p:cNvSpPr/>
            <p:nvPr/>
          </p:nvSpPr>
          <p:spPr>
            <a:xfrm>
              <a:off x="2989943" y="319314"/>
              <a:ext cx="5979886" cy="59798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5430" y="319315"/>
              <a:ext cx="3823064" cy="38418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98494" y="4161129"/>
              <a:ext cx="2171336" cy="2138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21928" y="3526955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928" y="3526955"/>
                <a:ext cx="1385454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569528" y="3334296"/>
            <a:ext cx="1" cy="17087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78590" y="5209309"/>
            <a:ext cx="1735343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53534" y="5347855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534" y="5347855"/>
                <a:ext cx="1385454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22405" y="471974"/>
                <a:ext cx="279947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Área total: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2.56 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h𝑒𝑐𝑡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á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𝑟𝑒𝑎𝑠</m:t>
                      </m:r>
                    </m:oMath>
                  </m:oMathPara>
                </a14:m>
                <a:endParaRPr lang="es-MX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405" y="471974"/>
                <a:ext cx="2799471" cy="2862322"/>
              </a:xfrm>
              <a:prstGeom prst="rect">
                <a:avLst/>
              </a:prstGeom>
              <a:blipFill>
                <a:blip r:embed="rId4"/>
                <a:stretch>
                  <a:fillRect l="-13043" t="-6383" r="-7847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3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23176" y="263896"/>
            <a:ext cx="4790758" cy="4779159"/>
            <a:chOff x="2975430" y="319314"/>
            <a:chExt cx="5994400" cy="5979887"/>
          </a:xfrm>
        </p:grpSpPr>
        <p:sp>
          <p:nvSpPr>
            <p:cNvPr id="5" name="Rectangle 4"/>
            <p:cNvSpPr/>
            <p:nvPr/>
          </p:nvSpPr>
          <p:spPr>
            <a:xfrm>
              <a:off x="2989943" y="319314"/>
              <a:ext cx="5979886" cy="59798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5430" y="319315"/>
              <a:ext cx="3823064" cy="38418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98494" y="4161129"/>
              <a:ext cx="2171336" cy="2138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21928" y="3526955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928" y="3526955"/>
                <a:ext cx="1385454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5569528" y="3334296"/>
            <a:ext cx="1" cy="17087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78590" y="5209309"/>
            <a:ext cx="1735343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53534" y="5347855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534" y="5347855"/>
                <a:ext cx="1385454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544445" y="5209309"/>
            <a:ext cx="3034145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58156" y="5209308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156" y="5209308"/>
                <a:ext cx="1385454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5569527" y="263896"/>
            <a:ext cx="0" cy="30704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21928" y="971121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928" y="971121"/>
                <a:ext cx="1385454" cy="1323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09164" y="2403763"/>
                <a:ext cx="401892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+60</m:t>
                          </m:r>
                        </m:e>
                      </m:d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164" y="2403763"/>
                <a:ext cx="4018921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8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xmlns="" id="{84E5115B-6B77-4C6E-825F-60734821CBFD}"/>
                  </a:ext>
                </a:extLst>
              </p:cNvPr>
              <p:cNvSpPr txBox="1"/>
              <p:nvPr/>
            </p:nvSpPr>
            <p:spPr>
              <a:xfrm>
                <a:off x="4598194" y="1255175"/>
                <a:ext cx="6677854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6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s-MX" sz="6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sz="6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+60</m:t>
                              </m:r>
                            </m:e>
                          </m:d>
                        </m:e>
                        <m:sup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=25 600</m:t>
                      </m:r>
                    </m:oMath>
                  </m:oMathPara>
                </a14:m>
                <a:endParaRPr lang="es-MX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4E5115B-6B77-4C6E-825F-60734821C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94" y="1255175"/>
                <a:ext cx="6677854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xmlns="" id="{1C931021-8E2A-4FB1-970C-E6CEC0893D47}"/>
                  </a:ext>
                </a:extLst>
              </p:cNvPr>
              <p:cNvSpPr txBox="1"/>
              <p:nvPr/>
            </p:nvSpPr>
            <p:spPr>
              <a:xfrm>
                <a:off x="360496" y="2617750"/>
                <a:ext cx="10915552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(60)</m:t>
                          </m:r>
                        </m:e>
                        <m:sup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=25 600</m:t>
                      </m:r>
                    </m:oMath>
                  </m:oMathPara>
                </a14:m>
                <a:endParaRPr lang="es-MX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C931021-8E2A-4FB1-970C-E6CEC0893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96" y="2617750"/>
                <a:ext cx="10915552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0E1E3D89-5E98-4C9F-8199-2E815C538E49}"/>
                  </a:ext>
                </a:extLst>
              </p:cNvPr>
              <p:cNvSpPr txBox="1"/>
              <p:nvPr/>
            </p:nvSpPr>
            <p:spPr>
              <a:xfrm>
                <a:off x="1566595" y="3980325"/>
                <a:ext cx="970945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+3 600=25 600</m:t>
                      </m:r>
                    </m:oMath>
                  </m:oMathPara>
                </a14:m>
                <a:endParaRPr lang="es-MX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E1E3D89-5E98-4C9F-8199-2E815C538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595" y="3980325"/>
                <a:ext cx="9709453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76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0E1E3D89-5E98-4C9F-8199-2E815C538E49}"/>
                  </a:ext>
                </a:extLst>
              </p:cNvPr>
              <p:cNvSpPr txBox="1"/>
              <p:nvPr/>
            </p:nvSpPr>
            <p:spPr>
              <a:xfrm>
                <a:off x="2865401" y="1516774"/>
                <a:ext cx="64611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+3 600=25 600</m:t>
                      </m:r>
                    </m:oMath>
                  </m:oMathPara>
                </a14:m>
                <a:endParaRPr lang="es-MX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E1E3D89-5E98-4C9F-8199-2E815C538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01" y="1516774"/>
                <a:ext cx="646119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xmlns="" id="{ACC3B4FB-53D3-4589-9A9F-1A948362C009}"/>
                  </a:ext>
                </a:extLst>
              </p:cNvPr>
              <p:cNvSpPr txBox="1"/>
              <p:nvPr/>
            </p:nvSpPr>
            <p:spPr>
              <a:xfrm>
                <a:off x="611197" y="3115851"/>
                <a:ext cx="1096960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+3 600 −25 600=25 600 −25 600</m:t>
                      </m:r>
                    </m:oMath>
                  </m:oMathPara>
                </a14:m>
                <a:endParaRPr lang="es-MX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CC3B4FB-53D3-4589-9A9F-1A948362C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97" y="3115851"/>
                <a:ext cx="1096960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xmlns="" id="{8F2454CF-948A-4CB7-9EE0-8922E9BA6E80}"/>
                  </a:ext>
                </a:extLst>
              </p:cNvPr>
              <p:cNvSpPr txBox="1"/>
              <p:nvPr/>
            </p:nvSpPr>
            <p:spPr>
              <a:xfrm>
                <a:off x="2655726" y="4714929"/>
                <a:ext cx="54977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+22 000=0</m:t>
                      </m:r>
                    </m:oMath>
                  </m:oMathPara>
                </a14:m>
                <a:endParaRPr lang="es-MX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8F2454CF-948A-4CB7-9EE0-8922E9BA6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726" y="4714929"/>
                <a:ext cx="549778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7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7175" y="497033"/>
                <a:ext cx="9072099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+120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−22 000=0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75" y="497033"/>
                <a:ext cx="9072099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9255" y="2568721"/>
                <a:ext cx="11774184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6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+220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−22000=0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55" y="2568721"/>
                <a:ext cx="11774184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03430" y="450866"/>
                <a:ext cx="5143780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i="1">
                          <a:latin typeface="Cambria Math" panose="02040503050406030204" pitchFamily="18" charset="0"/>
                        </a:rPr>
                        <m:t>220</m:t>
                      </m:r>
                      <m:r>
                        <a:rPr lang="es-MX" sz="6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6600" i="1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s-MX" sz="6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430" y="450866"/>
                <a:ext cx="5143780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4072" y="4640410"/>
                <a:ext cx="4257512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2" y="4640410"/>
                <a:ext cx="4257512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33454" y="4640409"/>
                <a:ext cx="738715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−100</m:t>
                      </m:r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4" y="4640409"/>
                <a:ext cx="738715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8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01836 0.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6" grpId="2"/>
      <p:bldP spid="6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5468" y="1536991"/>
                <a:ext cx="4257512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68" y="1536991"/>
                <a:ext cx="4257512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4850" y="1536990"/>
                <a:ext cx="738715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−100</m:t>
                      </m:r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850" y="1536990"/>
                <a:ext cx="738715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5468" y="1536989"/>
                <a:ext cx="666849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68" y="1536989"/>
                <a:ext cx="666849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4850" y="1535261"/>
                <a:ext cx="2226572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−100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850" y="1535261"/>
                <a:ext cx="2226572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7874" y="1533532"/>
                <a:ext cx="378142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874" y="1533532"/>
                <a:ext cx="378142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037" y="4290146"/>
                <a:ext cx="894200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66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−100</m:t>
                          </m:r>
                        </m:e>
                      </m:d>
                      <m:d>
                        <m:dPr>
                          <m:ctrlPr>
                            <a:rPr lang="es-MX" sz="66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  <m:r>
                        <a:rPr lang="es-MX" sz="6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37" y="4290146"/>
                <a:ext cx="8942000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36978" y="1533531"/>
                <a:ext cx="378142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66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66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</m:oMath>
                  </m:oMathPara>
                </a14:m>
                <a:endParaRPr lang="es-MX" sz="6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978" y="1533531"/>
                <a:ext cx="3781420" cy="10156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2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05104 0.4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20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1628 0.401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0" y="200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0.27448 0.401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4" y="200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-0.18816 0.400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4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3" grpId="0"/>
      <p:bldP spid="13" grpId="1"/>
      <p:bldP spid="13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594" y="1022639"/>
                <a:ext cx="976260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72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−100</m:t>
                          </m:r>
                        </m:e>
                      </m:d>
                      <m:d>
                        <m:dPr>
                          <m:ctrlPr>
                            <a:rPr lang="es-MX" sz="72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7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4" y="1022639"/>
                <a:ext cx="9762609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4593" y="3048444"/>
                <a:ext cx="584230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72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−100</m:t>
                          </m:r>
                        </m:e>
                      </m:d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7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3" y="3048444"/>
                <a:ext cx="5842305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4593" y="4748185"/>
                <a:ext cx="584230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72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+220</m:t>
                          </m:r>
                        </m:e>
                      </m:d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7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3" y="4748185"/>
                <a:ext cx="5842305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86439" y="3048444"/>
                <a:ext cx="346479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s-MX" sz="7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439" y="3048444"/>
                <a:ext cx="3464795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86439" y="4748185"/>
                <a:ext cx="4154086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7200" b="0" i="1" smtClean="0">
                          <a:latin typeface="Cambria Math" panose="02040503050406030204" pitchFamily="18" charset="0"/>
                        </a:rPr>
                        <m:t>=−220</m:t>
                      </m:r>
                    </m:oMath>
                  </m:oMathPara>
                </a14:m>
                <a:endParaRPr lang="es-MX" sz="7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439" y="4748185"/>
                <a:ext cx="4154086" cy="11079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xmlns="" id="{A02F7775-941C-4647-B72D-87414956182D}"/>
              </a:ext>
            </a:extLst>
          </p:cNvPr>
          <p:cNvSpPr/>
          <p:nvPr/>
        </p:nvSpPr>
        <p:spPr>
          <a:xfrm>
            <a:off x="6735896" y="3267638"/>
            <a:ext cx="780585" cy="669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xmlns="" id="{2DD0649E-B767-4FA5-8AEC-7263C66C5C9D}"/>
              </a:ext>
            </a:extLst>
          </p:cNvPr>
          <p:cNvSpPr/>
          <p:nvPr/>
        </p:nvSpPr>
        <p:spPr>
          <a:xfrm>
            <a:off x="6735896" y="4967379"/>
            <a:ext cx="780585" cy="669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1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280230" y="450602"/>
            <a:ext cx="4790758" cy="4779159"/>
            <a:chOff x="2975430" y="319314"/>
            <a:chExt cx="5994400" cy="5979887"/>
          </a:xfrm>
        </p:grpSpPr>
        <p:sp>
          <p:nvSpPr>
            <p:cNvPr id="5" name="Rectangle 4"/>
            <p:cNvSpPr/>
            <p:nvPr/>
          </p:nvSpPr>
          <p:spPr>
            <a:xfrm>
              <a:off x="2989943" y="319314"/>
              <a:ext cx="5979886" cy="59798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5430" y="319315"/>
              <a:ext cx="3823064" cy="38418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98494" y="4161129"/>
              <a:ext cx="2171336" cy="213807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78982" y="3713661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982" y="3713661"/>
                <a:ext cx="1385454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8326582" y="3521002"/>
            <a:ext cx="1" cy="17087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35644" y="5396015"/>
            <a:ext cx="1735343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86207" y="5396014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207" y="5396014"/>
                <a:ext cx="1385454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3301499" y="5396015"/>
            <a:ext cx="3034145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5210" y="5396014"/>
                <a:ext cx="182839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210" y="5396014"/>
                <a:ext cx="182839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8326581" y="450602"/>
            <a:ext cx="0" cy="30704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478982" y="1157827"/>
                <a:ext cx="138545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982" y="1157827"/>
                <a:ext cx="1385454" cy="1323439"/>
              </a:xfrm>
              <a:prstGeom prst="rect">
                <a:avLst/>
              </a:prstGeom>
              <a:blipFill>
                <a:blip r:embed="rId5"/>
                <a:stretch>
                  <a:fillRect r="-237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15344" y="1450214"/>
                <a:ext cx="279480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10 000</m:t>
                      </m:r>
                      <m:sSup>
                        <m:sSupPr>
                          <m:ctrlP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4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44" y="1450214"/>
                <a:ext cx="2794803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36304" y="4121765"/>
                <a:ext cx="245336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MX" sz="48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000</m:t>
                      </m:r>
                      <m:sSup>
                        <m:sSupPr>
                          <m:ctrlP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MX" sz="4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48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04" y="4121765"/>
                <a:ext cx="2453364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63807" y="4244875"/>
                <a:ext cx="16350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sz="3200" b="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600</m:t>
                      </m:r>
                      <m:sSup>
                        <m:sSupPr>
                          <m:ctrlPr>
                            <a:rPr lang="es-MX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FF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MX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3200" dirty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807" y="4244875"/>
                <a:ext cx="163506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6">
                <a:extLst>
                  <a:ext uri="{FF2B5EF4-FFF2-40B4-BE49-F238E27FC236}">
                    <a16:creationId xmlns:a16="http://schemas.microsoft.com/office/drawing/2014/main" xmlns="" id="{25BAC9F5-2C57-4F05-A449-E963A16A1978}"/>
                  </a:ext>
                </a:extLst>
              </p:cNvPr>
              <p:cNvSpPr txBox="1"/>
              <p:nvPr/>
            </p:nvSpPr>
            <p:spPr>
              <a:xfrm>
                <a:off x="6447523" y="1942656"/>
                <a:ext cx="16350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MX" sz="32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000</m:t>
                      </m:r>
                      <m:sSup>
                        <m:sSupPr>
                          <m:ctrlPr>
                            <a:rPr lang="es-MX" sz="3200" b="0" i="1" smtClean="0">
                              <a:solidFill>
                                <a:srgbClr val="FFFF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3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MX" sz="3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16">
                <a:extLst>
                  <a:ext uri="{FF2B5EF4-FFF2-40B4-BE49-F238E27FC236}">
                    <a16:creationId xmlns:a16="http://schemas.microsoft.com/office/drawing/2014/main" id="{25BAC9F5-2C57-4F05-A449-E963A16A1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523" y="1942656"/>
                <a:ext cx="163506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01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23693" y="807887"/>
            <a:ext cx="8268819" cy="4544930"/>
          </a:xfrm>
          <a:prstGeom prst="roundRect">
            <a:avLst>
              <a:gd name="adj" fmla="val 6595"/>
            </a:avLst>
          </a:prstGeom>
          <a:pattFill prst="solidDmnd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angle 1"/>
          <p:cNvSpPr/>
          <p:nvPr/>
        </p:nvSpPr>
        <p:spPr>
          <a:xfrm>
            <a:off x="2425259" y="1932340"/>
            <a:ext cx="7075179" cy="3408572"/>
          </a:xfrm>
          <a:prstGeom prst="rect">
            <a:avLst/>
          </a:prstGeom>
          <a:solidFill>
            <a:srgbClr val="FF0000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2"/>
          <p:cNvSpPr/>
          <p:nvPr/>
        </p:nvSpPr>
        <p:spPr>
          <a:xfrm>
            <a:off x="2423693" y="3636626"/>
            <a:ext cx="7076745" cy="1716191"/>
          </a:xfrm>
          <a:prstGeom prst="rect">
            <a:avLst/>
          </a:prstGeom>
          <a:solidFill>
            <a:srgbClr val="C00000"/>
          </a:solidFill>
          <a:ln w="508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extBox 4"/>
          <p:cNvSpPr txBox="1"/>
          <p:nvPr/>
        </p:nvSpPr>
        <p:spPr>
          <a:xfrm>
            <a:off x="4710125" y="3080352"/>
            <a:ext cx="3565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1313" y="708394"/>
            <a:ext cx="4790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PASILLO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18782" y="1932340"/>
            <a:ext cx="604912" cy="3420477"/>
            <a:chOff x="1758462" y="1898176"/>
            <a:chExt cx="604912" cy="3420477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1758462" y="1898176"/>
              <a:ext cx="604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758462" y="5306748"/>
              <a:ext cx="604911" cy="11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060917" y="1898176"/>
              <a:ext cx="0" cy="34085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6200000">
            <a:off x="5659611" y="2116901"/>
            <a:ext cx="604912" cy="7076746"/>
            <a:chOff x="1758462" y="1898176"/>
            <a:chExt cx="604912" cy="3420477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758462" y="1898176"/>
              <a:ext cx="6049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758462" y="5306748"/>
              <a:ext cx="604911" cy="11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060917" y="1898176"/>
              <a:ext cx="0" cy="340857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3087" y="3221127"/>
                <a:ext cx="91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87" y="3221127"/>
                <a:ext cx="91440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5950" y="5661303"/>
                <a:ext cx="14136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950" y="5661303"/>
                <a:ext cx="141361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10692512" y="5098473"/>
            <a:ext cx="3197" cy="859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500438" y="5655274"/>
            <a:ext cx="1192074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475808" y="5634368"/>
                <a:ext cx="14136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808" y="5634368"/>
                <a:ext cx="1413613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1816401" y="807885"/>
            <a:ext cx="582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121237" y="807887"/>
            <a:ext cx="0" cy="112445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82580" y="828538"/>
                <a:ext cx="14136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80" y="828538"/>
                <a:ext cx="1413613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90901" y="5655272"/>
                <a:ext cx="87283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0901" y="5655272"/>
                <a:ext cx="87283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50151" y="1861257"/>
                <a:ext cx="87283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MX" sz="4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151" y="1861257"/>
                <a:ext cx="87283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1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1"/>
      <p:bldP spid="23" grpId="1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6124" y="661470"/>
                <a:ext cx="1027646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+14</m:t>
                          </m:r>
                        </m:e>
                      </m:d>
                      <m:d>
                        <m:d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=176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24" y="661470"/>
                <a:ext cx="10276468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61033" y="661470"/>
                <a:ext cx="81009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33" y="661470"/>
                <a:ext cx="810094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906" y="661470"/>
                <a:ext cx="81009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906" y="661470"/>
                <a:ext cx="810094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2560" y="2714974"/>
                <a:ext cx="131055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0" y="2714974"/>
                <a:ext cx="1310552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71127" y="2711078"/>
                <a:ext cx="214379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27" y="2711078"/>
                <a:ext cx="2143792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04218" y="2714974"/>
                <a:ext cx="27112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218" y="2714974"/>
                <a:ext cx="2711255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10230" y="2711078"/>
                <a:ext cx="270106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+126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230" y="2711078"/>
                <a:ext cx="270106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911290" y="2711078"/>
                <a:ext cx="298601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176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290" y="2711078"/>
                <a:ext cx="2986010" cy="1231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98000" y="661470"/>
                <a:ext cx="179215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+ 9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000" y="661470"/>
                <a:ext cx="1792157" cy="12311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10187" y="657574"/>
                <a:ext cx="235962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+ 14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187" y="657574"/>
                <a:ext cx="2359620" cy="12311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2560" y="4924774"/>
                <a:ext cx="131055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60" y="4924774"/>
                <a:ext cx="1310552" cy="12311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71127" y="2711078"/>
                <a:ext cx="214379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27" y="2711078"/>
                <a:ext cx="2143792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90351" y="2707182"/>
                <a:ext cx="27112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351" y="2707182"/>
                <a:ext cx="2711255" cy="12311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80257" y="2718870"/>
                <a:ext cx="214379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57" y="2718870"/>
                <a:ext cx="2143792" cy="123110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99481" y="2714974"/>
                <a:ext cx="27112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481" y="2714974"/>
                <a:ext cx="2711255" cy="12311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71127" y="4924774"/>
                <a:ext cx="27112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27" y="4924774"/>
                <a:ext cx="2711255" cy="123110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90419" y="4924774"/>
                <a:ext cx="2133596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419" y="4924774"/>
                <a:ext cx="2133596" cy="123110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19360" y="2707182"/>
                <a:ext cx="270106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+126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360" y="2707182"/>
                <a:ext cx="2701060" cy="123110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96241" y="2707182"/>
                <a:ext cx="270105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−176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241" y="2707182"/>
                <a:ext cx="2701059" cy="123110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24015" y="4924774"/>
                <a:ext cx="185108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015" y="4924774"/>
                <a:ext cx="1851084" cy="123110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64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repeatCount="5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repeatCount="5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repeatCount="5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repeatCount="5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0.00013 0.3201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5995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16106 0.320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15742 0.32384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16181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-0.4026 0.31551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0" y="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5" grpId="0"/>
      <p:bldP spid="5" grpId="1"/>
      <p:bldP spid="5" grpId="2"/>
      <p:bldP spid="5" grpId="3"/>
      <p:bldP spid="5" grpId="4"/>
      <p:bldP spid="5" grpId="5"/>
      <p:bldP spid="3" grpId="0"/>
      <p:bldP spid="6" grpId="0"/>
      <p:bldP spid="7" grpId="0"/>
      <p:bldP spid="8" grpId="0"/>
      <p:bldP spid="9" grpId="0"/>
      <p:bldP spid="10" grpId="0"/>
      <p:bldP spid="10" grpId="1"/>
      <p:bldP spid="10" grpId="2"/>
      <p:bldP spid="10" grpId="3"/>
      <p:bldP spid="10" grpId="4"/>
      <p:bldP spid="10" grpId="5"/>
      <p:bldP spid="11" grpId="0"/>
      <p:bldP spid="11" grpId="1"/>
      <p:bldP spid="11" grpId="2"/>
      <p:bldP spid="11" grpId="3"/>
      <p:bldP spid="11" grpId="4"/>
      <p:bldP spid="11" grpId="5"/>
      <p:bldP spid="12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8" grpId="0"/>
      <p:bldP spid="19" grpId="0"/>
      <p:bldP spid="19" grpId="1"/>
      <p:bldP spid="19" grpId="2"/>
      <p:bldP spid="20" grpId="0"/>
      <p:bldP spid="20" grpId="1"/>
      <p:bldP spid="20" grpId="2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7756" y="223838"/>
                <a:ext cx="850617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−50=0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56" y="223838"/>
                <a:ext cx="850617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63565" y="223838"/>
                <a:ext cx="293727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+ 23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565" y="223838"/>
                <a:ext cx="2937278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32204" y="2505075"/>
                <a:ext cx="536358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204" y="2505075"/>
                <a:ext cx="5363583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7756" y="4572000"/>
                <a:ext cx="1087355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+25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−50=0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56" y="4572000"/>
                <a:ext cx="10873554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37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-0.12044 0.32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9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28410" y="223838"/>
                <a:ext cx="850617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−50=0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410" y="223838"/>
                <a:ext cx="850617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/>
          <p:cNvSpPr/>
          <p:nvPr/>
        </p:nvSpPr>
        <p:spPr>
          <a:xfrm rot="10800000">
            <a:off x="3948545" y="1454944"/>
            <a:ext cx="1537854" cy="2091820"/>
          </a:xfrm>
          <a:prstGeom prst="downArrow">
            <a:avLst>
              <a:gd name="adj1" fmla="val 373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Down Arrow 8"/>
          <p:cNvSpPr/>
          <p:nvPr/>
        </p:nvSpPr>
        <p:spPr>
          <a:xfrm rot="10800000">
            <a:off x="6937607" y="1454944"/>
            <a:ext cx="1537854" cy="2091820"/>
          </a:xfrm>
          <a:prstGeom prst="downArrow">
            <a:avLst>
              <a:gd name="adj1" fmla="val 373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895240" y="3299227"/>
                <a:ext cx="185108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240" y="3299227"/>
                <a:ext cx="1851084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11143" y="3206894"/>
                <a:ext cx="2129686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s-MX" sz="8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143" y="3206894"/>
                <a:ext cx="2129686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75931" y="3299227"/>
                <a:ext cx="131055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931" y="3299227"/>
                <a:ext cx="1310552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9478" y="3253060"/>
                <a:ext cx="99867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478" y="3253060"/>
                <a:ext cx="998671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41978" y="3299227"/>
                <a:ext cx="99867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978" y="3299227"/>
                <a:ext cx="998671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40649" y="3299227"/>
                <a:ext cx="137755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649" y="3299227"/>
                <a:ext cx="1377557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18206" y="3299227"/>
                <a:ext cx="99867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206" y="3299227"/>
                <a:ext cx="998671" cy="1231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27073" y="3299227"/>
                <a:ext cx="136736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073" y="3299227"/>
                <a:ext cx="1367361" cy="12311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8285454" y="1790844"/>
            <a:ext cx="1946579" cy="1083990"/>
          </a:xfrm>
          <a:custGeom>
            <a:avLst/>
            <a:gdLst>
              <a:gd name="connsiteX0" fmla="*/ 0 w 1341437"/>
              <a:gd name="connsiteY0" fmla="*/ 0 h 1341437"/>
              <a:gd name="connsiteX1" fmla="*/ 1341437 w 1341437"/>
              <a:gd name="connsiteY1" fmla="*/ 0 h 1341437"/>
              <a:gd name="connsiteX2" fmla="*/ 1341437 w 1341437"/>
              <a:gd name="connsiteY2" fmla="*/ 1341437 h 1341437"/>
              <a:gd name="connsiteX3" fmla="*/ 0 w 1341437"/>
              <a:gd name="connsiteY3" fmla="*/ 1341437 h 1341437"/>
              <a:gd name="connsiteX4" fmla="*/ 0 w 1341437"/>
              <a:gd name="connsiteY4" fmla="*/ 0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437" h="1341437">
                <a:moveTo>
                  <a:pt x="0" y="0"/>
                </a:moveTo>
                <a:lnTo>
                  <a:pt x="1341437" y="0"/>
                </a:lnTo>
                <a:lnTo>
                  <a:pt x="1341437" y="1341437"/>
                </a:lnTo>
                <a:lnTo>
                  <a:pt x="0" y="13414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00" kern="1200"/>
          </a:p>
        </p:txBody>
      </p:sp>
      <p:sp>
        <p:nvSpPr>
          <p:cNvPr id="29" name="Freeform 28"/>
          <p:cNvSpPr/>
          <p:nvPr/>
        </p:nvSpPr>
        <p:spPr>
          <a:xfrm>
            <a:off x="9418691" y="3261379"/>
            <a:ext cx="1946579" cy="1083990"/>
          </a:xfrm>
          <a:custGeom>
            <a:avLst/>
            <a:gdLst>
              <a:gd name="connsiteX0" fmla="*/ 0 w 1341437"/>
              <a:gd name="connsiteY0" fmla="*/ 0 h 1341437"/>
              <a:gd name="connsiteX1" fmla="*/ 1341437 w 1341437"/>
              <a:gd name="connsiteY1" fmla="*/ 0 h 1341437"/>
              <a:gd name="connsiteX2" fmla="*/ 1341437 w 1341437"/>
              <a:gd name="connsiteY2" fmla="*/ 1341437 h 1341437"/>
              <a:gd name="connsiteX3" fmla="*/ 0 w 1341437"/>
              <a:gd name="connsiteY3" fmla="*/ 1341437 h 1341437"/>
              <a:gd name="connsiteX4" fmla="*/ 0 w 1341437"/>
              <a:gd name="connsiteY4" fmla="*/ 0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437" h="1341437">
                <a:moveTo>
                  <a:pt x="0" y="0"/>
                </a:moveTo>
                <a:lnTo>
                  <a:pt x="1341437" y="0"/>
                </a:lnTo>
                <a:lnTo>
                  <a:pt x="1341437" y="1341437"/>
                </a:lnTo>
                <a:lnTo>
                  <a:pt x="0" y="13414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00" kern="1200"/>
          </a:p>
        </p:txBody>
      </p:sp>
      <p:sp>
        <p:nvSpPr>
          <p:cNvPr id="31" name="Freeform 30"/>
          <p:cNvSpPr/>
          <p:nvPr/>
        </p:nvSpPr>
        <p:spPr>
          <a:xfrm>
            <a:off x="6382485" y="5052279"/>
            <a:ext cx="1946579" cy="1083990"/>
          </a:xfrm>
          <a:custGeom>
            <a:avLst/>
            <a:gdLst>
              <a:gd name="connsiteX0" fmla="*/ 0 w 1341437"/>
              <a:gd name="connsiteY0" fmla="*/ 0 h 1341437"/>
              <a:gd name="connsiteX1" fmla="*/ 1341437 w 1341437"/>
              <a:gd name="connsiteY1" fmla="*/ 0 h 1341437"/>
              <a:gd name="connsiteX2" fmla="*/ 1341437 w 1341437"/>
              <a:gd name="connsiteY2" fmla="*/ 1341437 h 1341437"/>
              <a:gd name="connsiteX3" fmla="*/ 0 w 1341437"/>
              <a:gd name="connsiteY3" fmla="*/ 1341437 h 1341437"/>
              <a:gd name="connsiteX4" fmla="*/ 0 w 1341437"/>
              <a:gd name="connsiteY4" fmla="*/ 0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437" h="1341437">
                <a:moveTo>
                  <a:pt x="0" y="0"/>
                </a:moveTo>
                <a:lnTo>
                  <a:pt x="1341437" y="0"/>
                </a:lnTo>
                <a:lnTo>
                  <a:pt x="1341437" y="1341437"/>
                </a:lnTo>
                <a:lnTo>
                  <a:pt x="0" y="13414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00" kern="1200"/>
          </a:p>
        </p:txBody>
      </p:sp>
      <p:sp>
        <p:nvSpPr>
          <p:cNvPr id="33" name="Freeform 32"/>
          <p:cNvSpPr/>
          <p:nvPr/>
        </p:nvSpPr>
        <p:spPr>
          <a:xfrm>
            <a:off x="3260554" y="3261379"/>
            <a:ext cx="1946579" cy="1083990"/>
          </a:xfrm>
          <a:custGeom>
            <a:avLst/>
            <a:gdLst>
              <a:gd name="connsiteX0" fmla="*/ 0 w 1341437"/>
              <a:gd name="connsiteY0" fmla="*/ 0 h 1341437"/>
              <a:gd name="connsiteX1" fmla="*/ 1341437 w 1341437"/>
              <a:gd name="connsiteY1" fmla="*/ 0 h 1341437"/>
              <a:gd name="connsiteX2" fmla="*/ 1341437 w 1341437"/>
              <a:gd name="connsiteY2" fmla="*/ 1341437 h 1341437"/>
              <a:gd name="connsiteX3" fmla="*/ 0 w 1341437"/>
              <a:gd name="connsiteY3" fmla="*/ 1341437 h 1341437"/>
              <a:gd name="connsiteX4" fmla="*/ 0 w 1341437"/>
              <a:gd name="connsiteY4" fmla="*/ 0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437" h="1341437">
                <a:moveTo>
                  <a:pt x="0" y="0"/>
                </a:moveTo>
                <a:lnTo>
                  <a:pt x="1341437" y="0"/>
                </a:lnTo>
                <a:lnTo>
                  <a:pt x="1341437" y="1341437"/>
                </a:lnTo>
                <a:lnTo>
                  <a:pt x="0" y="13414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00" kern="1200"/>
          </a:p>
        </p:txBody>
      </p:sp>
      <p:sp>
        <p:nvSpPr>
          <p:cNvPr id="34" name="Circular Arrow 33"/>
          <p:cNvSpPr/>
          <p:nvPr/>
        </p:nvSpPr>
        <p:spPr>
          <a:xfrm rot="4772665" flipV="1">
            <a:off x="2338407" y="1717398"/>
            <a:ext cx="8175374" cy="6716155"/>
          </a:xfrm>
          <a:prstGeom prst="circularArrow">
            <a:avLst>
              <a:gd name="adj1" fmla="val 8746"/>
              <a:gd name="adj2" fmla="val 1395664"/>
              <a:gd name="adj3" fmla="val 12273924"/>
              <a:gd name="adj4" fmla="val 7345381"/>
              <a:gd name="adj5" fmla="val 8234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4479515" y="1790844"/>
            <a:ext cx="1946579" cy="1083990"/>
          </a:xfrm>
          <a:custGeom>
            <a:avLst/>
            <a:gdLst>
              <a:gd name="connsiteX0" fmla="*/ 0 w 1341437"/>
              <a:gd name="connsiteY0" fmla="*/ 0 h 1341437"/>
              <a:gd name="connsiteX1" fmla="*/ 1341437 w 1341437"/>
              <a:gd name="connsiteY1" fmla="*/ 0 h 1341437"/>
              <a:gd name="connsiteX2" fmla="*/ 1341437 w 1341437"/>
              <a:gd name="connsiteY2" fmla="*/ 1341437 h 1341437"/>
              <a:gd name="connsiteX3" fmla="*/ 0 w 1341437"/>
              <a:gd name="connsiteY3" fmla="*/ 1341437 h 1341437"/>
              <a:gd name="connsiteX4" fmla="*/ 0 w 1341437"/>
              <a:gd name="connsiteY4" fmla="*/ 0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437" h="1341437">
                <a:moveTo>
                  <a:pt x="0" y="0"/>
                </a:moveTo>
                <a:lnTo>
                  <a:pt x="1341437" y="0"/>
                </a:lnTo>
                <a:lnTo>
                  <a:pt x="1341437" y="1341437"/>
                </a:lnTo>
                <a:lnTo>
                  <a:pt x="0" y="13414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00" kern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64828" y="2282414"/>
                <a:ext cx="311742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0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s-MX" sz="6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828" y="2282414"/>
                <a:ext cx="3117424" cy="10156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ircular Arrow 37"/>
          <p:cNvSpPr/>
          <p:nvPr/>
        </p:nvSpPr>
        <p:spPr>
          <a:xfrm rot="15696716" flipV="1">
            <a:off x="2031565" y="-739282"/>
            <a:ext cx="8175374" cy="6716155"/>
          </a:xfrm>
          <a:prstGeom prst="circularArrow">
            <a:avLst>
              <a:gd name="adj1" fmla="val 8746"/>
              <a:gd name="adj2" fmla="val 1395664"/>
              <a:gd name="adj3" fmla="val 12273924"/>
              <a:gd name="adj4" fmla="val 7345381"/>
              <a:gd name="adj5" fmla="val 8234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77136" y="4433237"/>
                <a:ext cx="311742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6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MX" sz="6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s-MX" sz="6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136" y="4433237"/>
                <a:ext cx="3117424" cy="10156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-3.33333E-6 L 0.00065 -0.17754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8889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8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998" y="235571"/>
                <a:ext cx="424539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98" y="235571"/>
                <a:ext cx="424539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17113" y="189404"/>
                <a:ext cx="2129686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s-MX" sz="8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113" y="189404"/>
                <a:ext cx="2129686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2293" y="1559010"/>
                <a:ext cx="536358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=33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293" y="1559010"/>
                <a:ext cx="5363584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998" y="235571"/>
                <a:ext cx="1087355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+33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−99=0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98" y="235571"/>
                <a:ext cx="10873554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3478" y="1559010"/>
                <a:ext cx="431239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33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478" y="1559010"/>
                <a:ext cx="4312399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86581" y="235571"/>
                <a:ext cx="4221861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i="1" smtClean="0">
                          <a:latin typeface="Cambria Math" panose="02040503050406030204" pitchFamily="18" charset="0"/>
                        </a:rPr>
                        <m:t>−99=0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581" y="235571"/>
                <a:ext cx="4221861" cy="13234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0621" y="2489200"/>
                <a:ext cx="459773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+33)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21" y="2489200"/>
                <a:ext cx="4597734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190998" y="143238"/>
            <a:ext cx="4253087" cy="1369605"/>
          </a:xfrm>
          <a:prstGeom prst="roundRect">
            <a:avLst/>
          </a:prstGeom>
          <a:solidFill>
            <a:srgbClr val="5B9BD5">
              <a:alpha val="34902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ounded Rectangle 11"/>
          <p:cNvSpPr/>
          <p:nvPr/>
        </p:nvSpPr>
        <p:spPr>
          <a:xfrm>
            <a:off x="4486276" y="166320"/>
            <a:ext cx="4746624" cy="1369605"/>
          </a:xfrm>
          <a:prstGeom prst="roundRect">
            <a:avLst/>
          </a:prstGeom>
          <a:solidFill>
            <a:srgbClr val="5B9BD5">
              <a:alpha val="34902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49800" y="2489200"/>
                <a:ext cx="640380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+33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800" y="2489200"/>
                <a:ext cx="6403804" cy="1231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0254" y="4876800"/>
                <a:ext cx="345145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54" y="4876800"/>
                <a:ext cx="3451458" cy="12311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0621" y="2489200"/>
                <a:ext cx="81009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21" y="2489200"/>
                <a:ext cx="810094" cy="12311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66866" y="2491839"/>
                <a:ext cx="156613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866" y="2491839"/>
                <a:ext cx="1566133" cy="12311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2554" y="4876800"/>
                <a:ext cx="592251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+33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554" y="4876800"/>
                <a:ext cx="5922519" cy="12311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19434" y="2494155"/>
                <a:ext cx="401892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+33</m:t>
                          </m:r>
                        </m:e>
                      </m:d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34" y="2494155"/>
                <a:ext cx="4018921" cy="123110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94463" y="2489200"/>
                <a:ext cx="401892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+33</m:t>
                          </m:r>
                        </m:e>
                      </m:d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463" y="2489200"/>
                <a:ext cx="4018921" cy="12311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36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92 L -0.19492 0.184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96296E-6 L 0.22435 -0.007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1" y="-3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-0.02526 -0.19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0.06068 0.345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4" y="1726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21563 0.3488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23477 0.3465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1731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-0.19036 0.3474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8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6" grpId="1"/>
      <p:bldP spid="7" grpId="0"/>
      <p:bldP spid="8" grpId="0"/>
      <p:bldP spid="8" grpId="1"/>
      <p:bldP spid="8" grpId="2"/>
      <p:bldP spid="9" grpId="0"/>
      <p:bldP spid="9" grpId="1"/>
      <p:bldP spid="10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60908" y="340555"/>
                <a:ext cx="850617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+24=0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908" y="340555"/>
                <a:ext cx="850617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3529" y="1842783"/>
                <a:ext cx="1087355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8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+24=0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29" y="1842783"/>
                <a:ext cx="10873554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427" y="3367313"/>
                <a:ext cx="459657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27" y="3367313"/>
                <a:ext cx="4596579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0866" y="3345011"/>
                <a:ext cx="725621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66" y="3345011"/>
                <a:ext cx="7256217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25542" y="5006896"/>
                <a:ext cx="914154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542" y="5006896"/>
                <a:ext cx="9141541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6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075" y="445634"/>
                <a:ext cx="914154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75" y="445634"/>
                <a:ext cx="9141541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9075" y="2587618"/>
                <a:ext cx="5355056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75" y="2587618"/>
                <a:ext cx="5355056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074" y="4729602"/>
                <a:ext cx="592251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80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8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e>
                      </m:d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74" y="4729602"/>
                <a:ext cx="5922519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80846" y="2587618"/>
                <a:ext cx="271369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846" y="2587618"/>
                <a:ext cx="2713692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0846" y="4729602"/>
                <a:ext cx="404739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8000" b="0" i="1" smtClean="0">
                          <a:latin typeface="Cambria Math" panose="02040503050406030204" pitchFamily="18" charset="0"/>
                        </a:rPr>
                        <m:t>=−25</m:t>
                      </m:r>
                    </m:oMath>
                  </m:oMathPara>
                </a14:m>
                <a:endParaRPr lang="es-MX" sz="8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846" y="4729602"/>
                <a:ext cx="4047390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8986D991-AA6B-405E-AA41-9D95BAB8DE0E}"/>
              </a:ext>
            </a:extLst>
          </p:cNvPr>
          <p:cNvSpPr/>
          <p:nvPr/>
        </p:nvSpPr>
        <p:spPr>
          <a:xfrm>
            <a:off x="6389649" y="2828888"/>
            <a:ext cx="780585" cy="669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FF0BFC90-944B-417B-8A26-E8E4AFB8F3F6}"/>
              </a:ext>
            </a:extLst>
          </p:cNvPr>
          <p:cNvSpPr/>
          <p:nvPr/>
        </p:nvSpPr>
        <p:spPr>
          <a:xfrm>
            <a:off x="6389649" y="5010351"/>
            <a:ext cx="780585" cy="669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6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9943" y="319314"/>
            <a:ext cx="5979886" cy="5979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angle 5"/>
          <p:cNvSpPr/>
          <p:nvPr/>
        </p:nvSpPr>
        <p:spPr>
          <a:xfrm>
            <a:off x="2975430" y="319315"/>
            <a:ext cx="3823064" cy="38418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6798494" y="4161129"/>
            <a:ext cx="2171336" cy="213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angle 7"/>
          <p:cNvSpPr/>
          <p:nvPr/>
        </p:nvSpPr>
        <p:spPr>
          <a:xfrm rot="19037610">
            <a:off x="3572445" y="1852844"/>
            <a:ext cx="342150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CACAO</a:t>
            </a:r>
          </a:p>
        </p:txBody>
      </p:sp>
      <p:sp>
        <p:nvSpPr>
          <p:cNvPr id="9" name="Rectangle 8"/>
          <p:cNvSpPr/>
          <p:nvPr/>
        </p:nvSpPr>
        <p:spPr>
          <a:xfrm>
            <a:off x="7385816" y="-1533823"/>
            <a:ext cx="1170833" cy="735412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CAFÉ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5868" y="4825388"/>
            <a:ext cx="3221227" cy="92333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CAFÉ</a:t>
            </a:r>
          </a:p>
        </p:txBody>
      </p:sp>
      <p:sp>
        <p:nvSpPr>
          <p:cNvPr id="11" name="Rectangle 10"/>
          <p:cNvSpPr/>
          <p:nvPr/>
        </p:nvSpPr>
        <p:spPr>
          <a:xfrm rot="18677301">
            <a:off x="5943245" y="4933110"/>
            <a:ext cx="3881834" cy="707886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Legumbres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26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</TotalTime>
  <Words>164</Words>
  <Application>Microsoft Macintosh PowerPoint</Application>
  <PresentationFormat>Panorámica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 Marcial Rivera Martínez</dc:creator>
  <cp:lastModifiedBy>Usuario de Microsoft Office</cp:lastModifiedBy>
  <cp:revision>66</cp:revision>
  <dcterms:created xsi:type="dcterms:W3CDTF">2021-01-09T23:48:15Z</dcterms:created>
  <dcterms:modified xsi:type="dcterms:W3CDTF">2021-01-16T05:59:21Z</dcterms:modified>
</cp:coreProperties>
</file>