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57" r:id="rId4"/>
    <p:sldId id="262" r:id="rId5"/>
    <p:sldId id="256" r:id="rId6"/>
    <p:sldId id="263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A0D6B-983E-4433-A72C-E5A2A030209C}" v="5" dt="2020-10-26T20:16:19.259"/>
    <p1510:client id="{61D938A3-B1FC-1B4A-9435-39AC9BB90994}" v="143" dt="2020-10-27T16:56:57.996"/>
    <p1510:client id="{73C5361A-0B6B-A2CB-0E44-FAEC49060DF8}" v="54" dt="2020-10-28T19:15:28.739"/>
    <p1510:client id="{7B08232C-835B-D589-15AD-AFF410AFDD62}" v="30" dt="2020-10-28T20:35:54.483"/>
    <p1510:client id="{B747B718-C475-BAF4-C2EE-FBD3B72EEA01}" v="1" dt="2020-10-28T19:17:43.964"/>
    <p1510:client id="{EC96CECF-0370-4FA8-A50E-C635697017E8}" v="504" dt="2020-10-26T04:31:57.453"/>
    <p1510:client id="{F31D67E5-10CF-FDED-F2C4-28BF7B39141A}" v="1" dt="2020-10-28T19:28:14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d59531734fb6a105d33950db24faa50ae7ecdf4eda2deac8776528dda0e49fba::" providerId="AD" clId="Web-{61D938A3-B1FC-1B4A-9435-39AC9BB90994}"/>
    <pc:docChg chg="addSld delSld modSld sldOrd">
      <pc:chgData name="Usuario invitado" userId="S::urn:spo:anon#d59531734fb6a105d33950db24faa50ae7ecdf4eda2deac8776528dda0e49fba::" providerId="AD" clId="Web-{61D938A3-B1FC-1B4A-9435-39AC9BB90994}" dt="2020-10-27T16:56:57.996" v="138"/>
      <pc:docMkLst>
        <pc:docMk/>
      </pc:docMkLst>
      <pc:sldChg chg="addSp modSp del">
        <pc:chgData name="Usuario invitado" userId="S::urn:spo:anon#d59531734fb6a105d33950db24faa50ae7ecdf4eda2deac8776528dda0e49fba::" providerId="AD" clId="Web-{61D938A3-B1FC-1B4A-9435-39AC9BB90994}" dt="2020-10-27T16:16:22.080" v="29"/>
        <pc:sldMkLst>
          <pc:docMk/>
          <pc:sldMk cId="543709584" sldId="267"/>
        </pc:sldMkLst>
        <pc:spChg chg="add mod">
          <ac:chgData name="Usuario invitado" userId="S::urn:spo:anon#d59531734fb6a105d33950db24faa50ae7ecdf4eda2deac8776528dda0e49fba::" providerId="AD" clId="Web-{61D938A3-B1FC-1B4A-9435-39AC9BB90994}" dt="2020-10-27T15:57:14.906" v="4" actId="1076"/>
          <ac:spMkLst>
            <pc:docMk/>
            <pc:sldMk cId="543709584" sldId="267"/>
            <ac:spMk id="2" creationId="{2C08D256-E83A-41E2-B464-14C4D08F177D}"/>
          </ac:spMkLst>
        </pc:spChg>
        <pc:picChg chg="mod">
          <ac:chgData name="Usuario invitado" userId="S::urn:spo:anon#d59531734fb6a105d33950db24faa50ae7ecdf4eda2deac8776528dda0e49fba::" providerId="AD" clId="Web-{61D938A3-B1FC-1B4A-9435-39AC9BB90994}" dt="2020-10-27T15:57:17.906" v="5" actId="14100"/>
          <ac:picMkLst>
            <pc:docMk/>
            <pc:sldMk cId="543709584" sldId="267"/>
            <ac:picMk id="6" creationId="{00000000-0000-0000-0000-000000000000}"/>
          </ac:picMkLst>
        </pc:picChg>
      </pc:sldChg>
      <pc:sldChg chg="addSp delSp modSp">
        <pc:chgData name="Usuario invitado" userId="S::urn:spo:anon#d59531734fb6a105d33950db24faa50ae7ecdf4eda2deac8776528dda0e49fba::" providerId="AD" clId="Web-{61D938A3-B1FC-1B4A-9435-39AC9BB90994}" dt="2020-10-27T16:11:36.650" v="26" actId="20577"/>
        <pc:sldMkLst>
          <pc:docMk/>
          <pc:sldMk cId="1848790845" sldId="268"/>
        </pc:sldMkLst>
        <pc:spChg chg="add mod">
          <ac:chgData name="Usuario invitado" userId="S::urn:spo:anon#d59531734fb6a105d33950db24faa50ae7ecdf4eda2deac8776528dda0e49fba::" providerId="AD" clId="Web-{61D938A3-B1FC-1B4A-9435-39AC9BB90994}" dt="2020-10-27T16:11:36.650" v="26" actId="20577"/>
          <ac:spMkLst>
            <pc:docMk/>
            <pc:sldMk cId="1848790845" sldId="268"/>
            <ac:spMk id="5" creationId="{F7162AE4-A016-42B6-A874-B4161D88DEA1}"/>
          </ac:spMkLst>
        </pc:spChg>
        <pc:picChg chg="del">
          <ac:chgData name="Usuario invitado" userId="S::urn:spo:anon#d59531734fb6a105d33950db24faa50ae7ecdf4eda2deac8776528dda0e49fba::" providerId="AD" clId="Web-{61D938A3-B1FC-1B4A-9435-39AC9BB90994}" dt="2020-10-27T16:10:34.414" v="15"/>
          <ac:picMkLst>
            <pc:docMk/>
            <pc:sldMk cId="1848790845" sldId="268"/>
            <ac:picMk id="2" creationId="{00000000-0000-0000-0000-000000000000}"/>
          </ac:picMkLst>
        </pc:picChg>
        <pc:picChg chg="add mod">
          <ac:chgData name="Usuario invitado" userId="S::urn:spo:anon#d59531734fb6a105d33950db24faa50ae7ecdf4eda2deac8776528dda0e49fba::" providerId="AD" clId="Web-{61D938A3-B1FC-1B4A-9435-39AC9BB90994}" dt="2020-10-27T16:11:33.791" v="23" actId="14100"/>
          <ac:picMkLst>
            <pc:docMk/>
            <pc:sldMk cId="1848790845" sldId="268"/>
            <ac:picMk id="3" creationId="{8F927CAF-AA6F-4A4C-BCF9-876ECF0639A8}"/>
          </ac:picMkLst>
        </pc:picChg>
        <pc:picChg chg="add del mod">
          <ac:chgData name="Usuario invitado" userId="S::urn:spo:anon#d59531734fb6a105d33950db24faa50ae7ecdf4eda2deac8776528dda0e49fba::" providerId="AD" clId="Web-{61D938A3-B1FC-1B4A-9435-39AC9BB90994}" dt="2020-10-27T16:11:11.634" v="18"/>
          <ac:picMkLst>
            <pc:docMk/>
            <pc:sldMk cId="1848790845" sldId="268"/>
            <ac:picMk id="4" creationId="{02D645AC-A725-4434-848D-8D55E214409A}"/>
          </ac:picMkLst>
        </pc:picChg>
      </pc:sldChg>
      <pc:sldChg chg="addSp delSp modSp del ord">
        <pc:chgData name="Usuario invitado" userId="S::urn:spo:anon#d59531734fb6a105d33950db24faa50ae7ecdf4eda2deac8776528dda0e49fba::" providerId="AD" clId="Web-{61D938A3-B1FC-1B4A-9435-39AC9BB90994}" dt="2020-10-27T16:49:38.905" v="128"/>
        <pc:sldMkLst>
          <pc:docMk/>
          <pc:sldMk cId="3703126236" sldId="269"/>
        </pc:sldMkLst>
        <pc:spChg chg="add del mod">
          <ac:chgData name="Usuario invitado" userId="S::urn:spo:anon#d59531734fb6a105d33950db24faa50ae7ecdf4eda2deac8776528dda0e49fba::" providerId="AD" clId="Web-{61D938A3-B1FC-1B4A-9435-39AC9BB90994}" dt="2020-10-27T16:17:11.301" v="44"/>
          <ac:spMkLst>
            <pc:docMk/>
            <pc:sldMk cId="3703126236" sldId="269"/>
            <ac:spMk id="4" creationId="{4ACE9AAB-682D-468B-93A5-32A50A115878}"/>
          </ac:spMkLst>
        </pc:spChg>
        <pc:spChg chg="add del mod">
          <ac:chgData name="Usuario invitado" userId="S::urn:spo:anon#d59531734fb6a105d33950db24faa50ae7ecdf4eda2deac8776528dda0e49fba::" providerId="AD" clId="Web-{61D938A3-B1FC-1B4A-9435-39AC9BB90994}" dt="2020-10-27T16:46:59.369" v="107"/>
          <ac:spMkLst>
            <pc:docMk/>
            <pc:sldMk cId="3703126236" sldId="269"/>
            <ac:spMk id="5" creationId="{EA7AB60F-AF18-41B5-9FB8-C4E6C35944BB}"/>
          </ac:spMkLst>
        </pc:spChg>
        <pc:spChg chg="add mod">
          <ac:chgData name="Usuario invitado" userId="S::urn:spo:anon#d59531734fb6a105d33950db24faa50ae7ecdf4eda2deac8776528dda0e49fba::" providerId="AD" clId="Web-{61D938A3-B1FC-1B4A-9435-39AC9BB90994}" dt="2020-10-27T16:47:33.261" v="110"/>
          <ac:spMkLst>
            <pc:docMk/>
            <pc:sldMk cId="3703126236" sldId="269"/>
            <ac:spMk id="7" creationId="{A258A7F8-DA33-46FF-AD2C-0281065020E0}"/>
          </ac:spMkLst>
        </pc:spChg>
        <pc:picChg chg="del">
          <ac:chgData name="Usuario invitado" userId="S::urn:spo:anon#d59531734fb6a105d33950db24faa50ae7ecdf4eda2deac8776528dda0e49fba::" providerId="AD" clId="Web-{61D938A3-B1FC-1B4A-9435-39AC9BB90994}" dt="2020-10-27T16:16:25.643" v="30"/>
          <ac:picMkLst>
            <pc:docMk/>
            <pc:sldMk cId="3703126236" sldId="269"/>
            <ac:picMk id="2" creationId="{00000000-0000-0000-0000-000000000000}"/>
          </ac:picMkLst>
        </pc:picChg>
        <pc:picChg chg="add del mod">
          <ac:chgData name="Usuario invitado" userId="S::urn:spo:anon#d59531734fb6a105d33950db24faa50ae7ecdf4eda2deac8776528dda0e49fba::" providerId="AD" clId="Web-{61D938A3-B1FC-1B4A-9435-39AC9BB90994}" dt="2020-10-27T16:46:55.400" v="106"/>
          <ac:picMkLst>
            <pc:docMk/>
            <pc:sldMk cId="3703126236" sldId="269"/>
            <ac:picMk id="3" creationId="{F3838EAA-D7EB-4997-AA2D-C2334A613127}"/>
          </ac:picMkLst>
        </pc:picChg>
        <pc:picChg chg="add mod">
          <ac:chgData name="Usuario invitado" userId="S::urn:spo:anon#d59531734fb6a105d33950db24faa50ae7ecdf4eda2deac8776528dda0e49fba::" providerId="AD" clId="Web-{61D938A3-B1FC-1B4A-9435-39AC9BB90994}" dt="2020-10-27T16:47:33.026" v="108"/>
          <ac:picMkLst>
            <pc:docMk/>
            <pc:sldMk cId="3703126236" sldId="269"/>
            <ac:picMk id="6" creationId="{33E1F0FE-0DBF-47E0-A34D-8BD2E0C1C8B2}"/>
          </ac:picMkLst>
        </pc:picChg>
      </pc:sldChg>
      <pc:sldChg chg="addSp delSp modSp ord">
        <pc:chgData name="Usuario invitado" userId="S::urn:spo:anon#d59531734fb6a105d33950db24faa50ae7ecdf4eda2deac8776528dda0e49fba::" providerId="AD" clId="Web-{61D938A3-B1FC-1B4A-9435-39AC9BB90994}" dt="2020-10-27T16:39:11.027" v="102" actId="20577"/>
        <pc:sldMkLst>
          <pc:docMk/>
          <pc:sldMk cId="1098202152" sldId="270"/>
        </pc:sldMkLst>
        <pc:spChg chg="add mod">
          <ac:chgData name="Usuario invitado" userId="S::urn:spo:anon#d59531734fb6a105d33950db24faa50ae7ecdf4eda2deac8776528dda0e49fba::" providerId="AD" clId="Web-{61D938A3-B1FC-1B4A-9435-39AC9BB90994}" dt="2020-10-27T16:39:11.027" v="102" actId="20577"/>
          <ac:spMkLst>
            <pc:docMk/>
            <pc:sldMk cId="1098202152" sldId="270"/>
            <ac:spMk id="4" creationId="{AAD89070-1FAA-48E1-89D4-281A92B79805}"/>
          </ac:spMkLst>
        </pc:spChg>
        <pc:picChg chg="del">
          <ac:chgData name="Usuario invitado" userId="S::urn:spo:anon#d59531734fb6a105d33950db24faa50ae7ecdf4eda2deac8776528dda0e49fba::" providerId="AD" clId="Web-{61D938A3-B1FC-1B4A-9435-39AC9BB90994}" dt="2020-10-27T16:20:07.634" v="47"/>
          <ac:picMkLst>
            <pc:docMk/>
            <pc:sldMk cId="1098202152" sldId="270"/>
            <ac:picMk id="2" creationId="{00000000-0000-0000-0000-000000000000}"/>
          </ac:picMkLst>
        </pc:picChg>
        <pc:picChg chg="add mod">
          <ac:chgData name="Usuario invitado" userId="S::urn:spo:anon#d59531734fb6a105d33950db24faa50ae7ecdf4eda2deac8776528dda0e49fba::" providerId="AD" clId="Web-{61D938A3-B1FC-1B4A-9435-39AC9BB90994}" dt="2020-10-27T16:21:04.276" v="58" actId="14100"/>
          <ac:picMkLst>
            <pc:docMk/>
            <pc:sldMk cId="1098202152" sldId="270"/>
            <ac:picMk id="3" creationId="{20A813E3-CBFA-477D-B22E-46B048E77356}"/>
          </ac:picMkLst>
        </pc:picChg>
      </pc:sldChg>
      <pc:sldChg chg="del">
        <pc:chgData name="Usuario invitado" userId="S::urn:spo:anon#d59531734fb6a105d33950db24faa50ae7ecdf4eda2deac8776528dda0e49fba::" providerId="AD" clId="Web-{61D938A3-B1FC-1B4A-9435-39AC9BB90994}" dt="2020-10-27T16:24:07.719" v="59"/>
        <pc:sldMkLst>
          <pc:docMk/>
          <pc:sldMk cId="1740888874" sldId="271"/>
        </pc:sldMkLst>
      </pc:sldChg>
      <pc:sldChg chg="addSp modSp ord">
        <pc:chgData name="Usuario invitado" userId="S::urn:spo:anon#d59531734fb6a105d33950db24faa50ae7ecdf4eda2deac8776528dda0e49fba::" providerId="AD" clId="Web-{61D938A3-B1FC-1B4A-9435-39AC9BB90994}" dt="2020-10-27T16:28:58.306" v="86" actId="20577"/>
        <pc:sldMkLst>
          <pc:docMk/>
          <pc:sldMk cId="3124498738" sldId="272"/>
        </pc:sldMkLst>
        <pc:spChg chg="add mod">
          <ac:chgData name="Usuario invitado" userId="S::urn:spo:anon#d59531734fb6a105d33950db24faa50ae7ecdf4eda2deac8776528dda0e49fba::" providerId="AD" clId="Web-{61D938A3-B1FC-1B4A-9435-39AC9BB90994}" dt="2020-10-27T16:28:58.306" v="86" actId="20577"/>
          <ac:spMkLst>
            <pc:docMk/>
            <pc:sldMk cId="3124498738" sldId="272"/>
            <ac:spMk id="3" creationId="{C2CBC069-71CA-4DC1-8655-A6058829C0B5}"/>
          </ac:spMkLst>
        </pc:spChg>
        <pc:picChg chg="mod">
          <ac:chgData name="Usuario invitado" userId="S::urn:spo:anon#d59531734fb6a105d33950db24faa50ae7ecdf4eda2deac8776528dda0e49fba::" providerId="AD" clId="Web-{61D938A3-B1FC-1B4A-9435-39AC9BB90994}" dt="2020-10-27T16:07:20.002" v="14" actId="1076"/>
          <ac:picMkLst>
            <pc:docMk/>
            <pc:sldMk cId="3124498738" sldId="272"/>
            <ac:picMk id="2" creationId="{00000000-0000-0000-0000-000000000000}"/>
          </ac:picMkLst>
        </pc:picChg>
      </pc:sldChg>
      <pc:sldChg chg="del">
        <pc:chgData name="Usuario invitado" userId="S::urn:spo:anon#d59531734fb6a105d33950db24faa50ae7ecdf4eda2deac8776528dda0e49fba::" providerId="AD" clId="Web-{61D938A3-B1FC-1B4A-9435-39AC9BB90994}" dt="2020-10-27T16:49:43.780" v="129"/>
        <pc:sldMkLst>
          <pc:docMk/>
          <pc:sldMk cId="4051365171" sldId="273"/>
        </pc:sldMkLst>
      </pc:sldChg>
      <pc:sldChg chg="addSp modSp ord">
        <pc:chgData name="Usuario invitado" userId="S::urn:spo:anon#d59531734fb6a105d33950db24faa50ae7ecdf4eda2deac8776528dda0e49fba::" providerId="AD" clId="Web-{61D938A3-B1FC-1B4A-9435-39AC9BB90994}" dt="2020-10-27T16:50:58.329" v="135" actId="20577"/>
        <pc:sldMkLst>
          <pc:docMk/>
          <pc:sldMk cId="2006866991" sldId="274"/>
        </pc:sldMkLst>
        <pc:spChg chg="add mod">
          <ac:chgData name="Usuario invitado" userId="S::urn:spo:anon#d59531734fb6a105d33950db24faa50ae7ecdf4eda2deac8776528dda0e49fba::" providerId="AD" clId="Web-{61D938A3-B1FC-1B4A-9435-39AC9BB90994}" dt="2020-10-27T16:50:58.329" v="135" actId="20577"/>
          <ac:spMkLst>
            <pc:docMk/>
            <pc:sldMk cId="2006866991" sldId="274"/>
            <ac:spMk id="3" creationId="{B3E5FF4D-8F6A-4C69-BA37-D9C0CE74880D}"/>
          </ac:spMkLst>
        </pc:spChg>
        <pc:picChg chg="mod">
          <ac:chgData name="Usuario invitado" userId="S::urn:spo:anon#d59531734fb6a105d33950db24faa50ae7ecdf4eda2deac8776528dda0e49fba::" providerId="AD" clId="Web-{61D938A3-B1FC-1B4A-9435-39AC9BB90994}" dt="2020-10-27T16:49:15.435" v="121" actId="14100"/>
          <ac:picMkLst>
            <pc:docMk/>
            <pc:sldMk cId="2006866991" sldId="274"/>
            <ac:picMk id="2" creationId="{00000000-0000-0000-0000-000000000000}"/>
          </ac:picMkLst>
        </pc:picChg>
      </pc:sldChg>
      <pc:sldChg chg="addSp modSp">
        <pc:chgData name="Usuario invitado" userId="S::urn:spo:anon#d59531734fb6a105d33950db24faa50ae7ecdf4eda2deac8776528dda0e49fba::" providerId="AD" clId="Web-{61D938A3-B1FC-1B4A-9435-39AC9BB90994}" dt="2020-10-27T16:49:09.685" v="118" actId="20577"/>
        <pc:sldMkLst>
          <pc:docMk/>
          <pc:sldMk cId="1487927103" sldId="275"/>
        </pc:sldMkLst>
        <pc:spChg chg="add mod">
          <ac:chgData name="Usuario invitado" userId="S::urn:spo:anon#d59531734fb6a105d33950db24faa50ae7ecdf4eda2deac8776528dda0e49fba::" providerId="AD" clId="Web-{61D938A3-B1FC-1B4A-9435-39AC9BB90994}" dt="2020-10-27T16:49:09.685" v="118" actId="20577"/>
          <ac:spMkLst>
            <pc:docMk/>
            <pc:sldMk cId="1487927103" sldId="275"/>
            <ac:spMk id="3" creationId="{C0714DB7-C1BF-491E-84CB-5EB0260A7570}"/>
          </ac:spMkLst>
        </pc:spChg>
        <pc:picChg chg="mod">
          <ac:chgData name="Usuario invitado" userId="S::urn:spo:anon#d59531734fb6a105d33950db24faa50ae7ecdf4eda2deac8776528dda0e49fba::" providerId="AD" clId="Web-{61D938A3-B1FC-1B4A-9435-39AC9BB90994}" dt="2020-10-27T16:49:06.935" v="117" actId="1076"/>
          <ac:picMkLst>
            <pc:docMk/>
            <pc:sldMk cId="1487927103" sldId="275"/>
            <ac:picMk id="2" creationId="{00000000-0000-0000-0000-000000000000}"/>
          </ac:picMkLst>
        </pc:picChg>
      </pc:sldChg>
      <pc:sldChg chg="del">
        <pc:chgData name="Usuario invitado" userId="S::urn:spo:anon#d59531734fb6a105d33950db24faa50ae7ecdf4eda2deac8776528dda0e49fba::" providerId="AD" clId="Web-{61D938A3-B1FC-1B4A-9435-39AC9BB90994}" dt="2020-10-27T16:56:55.590" v="137"/>
        <pc:sldMkLst>
          <pc:docMk/>
          <pc:sldMk cId="348483486" sldId="276"/>
        </pc:sldMkLst>
      </pc:sldChg>
      <pc:sldChg chg="del">
        <pc:chgData name="Usuario invitado" userId="S::urn:spo:anon#d59531734fb6a105d33950db24faa50ae7ecdf4eda2deac8776528dda0e49fba::" providerId="AD" clId="Web-{61D938A3-B1FC-1B4A-9435-39AC9BB90994}" dt="2020-10-27T16:56:57.996" v="138"/>
        <pc:sldMkLst>
          <pc:docMk/>
          <pc:sldMk cId="2013806570" sldId="277"/>
        </pc:sldMkLst>
      </pc:sldChg>
      <pc:sldChg chg="addSp modSp new">
        <pc:chgData name="Usuario invitado" userId="S::urn:spo:anon#d59531734fb6a105d33950db24faa50ae7ecdf4eda2deac8776528dda0e49fba::" providerId="AD" clId="Web-{61D938A3-B1FC-1B4A-9435-39AC9BB90994}" dt="2020-10-27T16:28:52.243" v="81" actId="14100"/>
        <pc:sldMkLst>
          <pc:docMk/>
          <pc:sldMk cId="728059320" sldId="279"/>
        </pc:sldMkLst>
        <pc:spChg chg="add mod">
          <ac:chgData name="Usuario invitado" userId="S::urn:spo:anon#d59531734fb6a105d33950db24faa50ae7ecdf4eda2deac8776528dda0e49fba::" providerId="AD" clId="Web-{61D938A3-B1FC-1B4A-9435-39AC9BB90994}" dt="2020-10-27T16:28:48.634" v="78" actId="20577"/>
          <ac:spMkLst>
            <pc:docMk/>
            <pc:sldMk cId="728059320" sldId="279"/>
            <ac:spMk id="3" creationId="{C2158F80-0F20-451E-BFCA-34ED56F762D1}"/>
          </ac:spMkLst>
        </pc:spChg>
        <pc:picChg chg="add mod">
          <ac:chgData name="Usuario invitado" userId="S::urn:spo:anon#d59531734fb6a105d33950db24faa50ae7ecdf4eda2deac8776528dda0e49fba::" providerId="AD" clId="Web-{61D938A3-B1FC-1B4A-9435-39AC9BB90994}" dt="2020-10-27T16:28:52.243" v="81" actId="14100"/>
          <ac:picMkLst>
            <pc:docMk/>
            <pc:sldMk cId="728059320" sldId="279"/>
            <ac:picMk id="2" creationId="{C429B218-4863-4BDA-B894-C2B9791BAE7C}"/>
          </ac:picMkLst>
        </pc:picChg>
      </pc:sldChg>
    </pc:docChg>
  </pc:docChgLst>
  <pc:docChgLst>
    <pc:chgData name="Usuario invitado" userId="S::urn:spo:anon#da507d2709b27ff8037617bf96be0cca1358a52cf8cd4fede7ffb197de6efb10::" providerId="AD" clId="Web-{73C5361A-0B6B-A2CB-0E44-FAEC49060DF8}"/>
    <pc:docChg chg="modSld">
      <pc:chgData name="Usuario invitado" userId="S::urn:spo:anon#da507d2709b27ff8037617bf96be0cca1358a52cf8cd4fede7ffb197de6efb10::" providerId="AD" clId="Web-{73C5361A-0B6B-A2CB-0E44-FAEC49060DF8}" dt="2020-10-28T19:15:28.739" v="43" actId="14100"/>
      <pc:docMkLst>
        <pc:docMk/>
      </pc:docMkLst>
      <pc:sldChg chg="modSp">
        <pc:chgData name="Usuario invitado" userId="S::urn:spo:anon#da507d2709b27ff8037617bf96be0cca1358a52cf8cd4fede7ffb197de6efb10::" providerId="AD" clId="Web-{73C5361A-0B6B-A2CB-0E44-FAEC49060DF8}" dt="2020-10-28T19:14:09.050" v="35" actId="14100"/>
        <pc:sldMkLst>
          <pc:docMk/>
          <pc:sldMk cId="1805798562" sldId="256"/>
        </pc:sldMkLst>
        <pc:picChg chg="mod">
          <ac:chgData name="Usuario invitado" userId="S::urn:spo:anon#da507d2709b27ff8037617bf96be0cca1358a52cf8cd4fede7ffb197de6efb10::" providerId="AD" clId="Web-{73C5361A-0B6B-A2CB-0E44-FAEC49060DF8}" dt="2020-10-28T19:14:09.050" v="35" actId="14100"/>
          <ac:picMkLst>
            <pc:docMk/>
            <pc:sldMk cId="1805798562" sldId="256"/>
            <ac:picMk id="4" creationId="{00000000-0000-0000-0000-000000000000}"/>
          </ac:picMkLst>
        </pc:picChg>
      </pc:sldChg>
      <pc:sldChg chg="modSp">
        <pc:chgData name="Usuario invitado" userId="S::urn:spo:anon#da507d2709b27ff8037617bf96be0cca1358a52cf8cd4fede7ffb197de6efb10::" providerId="AD" clId="Web-{73C5361A-0B6B-A2CB-0E44-FAEC49060DF8}" dt="2020-10-28T19:11:59.687" v="19" actId="1076"/>
        <pc:sldMkLst>
          <pc:docMk/>
          <pc:sldMk cId="2357128972" sldId="257"/>
        </pc:sldMkLst>
        <pc:picChg chg="mod">
          <ac:chgData name="Usuario invitado" userId="S::urn:spo:anon#da507d2709b27ff8037617bf96be0cca1358a52cf8cd4fede7ffb197de6efb10::" providerId="AD" clId="Web-{73C5361A-0B6B-A2CB-0E44-FAEC49060DF8}" dt="2020-10-28T19:11:59.687" v="19" actId="1076"/>
          <ac:picMkLst>
            <pc:docMk/>
            <pc:sldMk cId="2357128972" sldId="257"/>
            <ac:picMk id="4" creationId="{00000000-0000-0000-0000-000000000000}"/>
          </ac:picMkLst>
        </pc:picChg>
      </pc:sldChg>
      <pc:sldChg chg="modSp">
        <pc:chgData name="Usuario invitado" userId="S::urn:spo:anon#da507d2709b27ff8037617bf96be0cca1358a52cf8cd4fede7ffb197de6efb10::" providerId="AD" clId="Web-{73C5361A-0B6B-A2CB-0E44-FAEC49060DF8}" dt="2020-10-28T19:08:05.447" v="16" actId="1076"/>
        <pc:sldMkLst>
          <pc:docMk/>
          <pc:sldMk cId="470672193" sldId="259"/>
        </pc:sldMkLst>
        <pc:picChg chg="mod">
          <ac:chgData name="Usuario invitado" userId="S::urn:spo:anon#da507d2709b27ff8037617bf96be0cca1358a52cf8cd4fede7ffb197de6efb10::" providerId="AD" clId="Web-{73C5361A-0B6B-A2CB-0E44-FAEC49060DF8}" dt="2020-10-28T19:08:05.447" v="16" actId="1076"/>
          <ac:picMkLst>
            <pc:docMk/>
            <pc:sldMk cId="470672193" sldId="259"/>
            <ac:picMk id="2" creationId="{00000000-0000-0000-0000-000000000000}"/>
          </ac:picMkLst>
        </pc:picChg>
      </pc:sldChg>
      <pc:sldChg chg="modSp">
        <pc:chgData name="Usuario invitado" userId="S::urn:spo:anon#da507d2709b27ff8037617bf96be0cca1358a52cf8cd4fede7ffb197de6efb10::" providerId="AD" clId="Web-{73C5361A-0B6B-A2CB-0E44-FAEC49060DF8}" dt="2020-10-28T19:15:28.739" v="43" actId="14100"/>
        <pc:sldMkLst>
          <pc:docMk/>
          <pc:sldMk cId="1040149663" sldId="262"/>
        </pc:sldMkLst>
        <pc:picChg chg="mod">
          <ac:chgData name="Usuario invitado" userId="S::urn:spo:anon#da507d2709b27ff8037617bf96be0cca1358a52cf8cd4fede7ffb197de6efb10::" providerId="AD" clId="Web-{73C5361A-0B6B-A2CB-0E44-FAEC49060DF8}" dt="2020-10-28T19:15:28.739" v="43" actId="14100"/>
          <ac:picMkLst>
            <pc:docMk/>
            <pc:sldMk cId="1040149663" sldId="262"/>
            <ac:picMk id="2" creationId="{00000000-0000-0000-0000-000000000000}"/>
          </ac:picMkLst>
        </pc:picChg>
      </pc:sldChg>
      <pc:sldChg chg="modSp">
        <pc:chgData name="Usuario invitado" userId="S::urn:spo:anon#da507d2709b27ff8037617bf96be0cca1358a52cf8cd4fede7ffb197de6efb10::" providerId="AD" clId="Web-{73C5361A-0B6B-A2CB-0E44-FAEC49060DF8}" dt="2020-10-28T19:14:42.347" v="41" actId="14100"/>
        <pc:sldMkLst>
          <pc:docMk/>
          <pc:sldMk cId="3318095003" sldId="263"/>
        </pc:sldMkLst>
        <pc:picChg chg="mod">
          <ac:chgData name="Usuario invitado" userId="S::urn:spo:anon#da507d2709b27ff8037617bf96be0cca1358a52cf8cd4fede7ffb197de6efb10::" providerId="AD" clId="Web-{73C5361A-0B6B-A2CB-0E44-FAEC49060DF8}" dt="2020-10-28T19:14:42.347" v="41" actId="14100"/>
          <ac:picMkLst>
            <pc:docMk/>
            <pc:sldMk cId="3318095003" sldId="263"/>
            <ac:picMk id="2" creationId="{00000000-0000-0000-0000-000000000000}"/>
          </ac:picMkLst>
        </pc:picChg>
      </pc:sldChg>
      <pc:sldChg chg="delSp modSp">
        <pc:chgData name="Usuario invitado" userId="S::urn:spo:anon#da507d2709b27ff8037617bf96be0cca1358a52cf8cd4fede7ffb197de6efb10::" providerId="AD" clId="Web-{73C5361A-0B6B-A2CB-0E44-FAEC49060DF8}" dt="2020-10-28T19:12:53.454" v="27" actId="14100"/>
        <pc:sldMkLst>
          <pc:docMk/>
          <pc:sldMk cId="3624762105" sldId="265"/>
        </pc:sldMkLst>
        <pc:picChg chg="del">
          <ac:chgData name="Usuario invitado" userId="S::urn:spo:anon#da507d2709b27ff8037617bf96be0cca1358a52cf8cd4fede7ffb197de6efb10::" providerId="AD" clId="Web-{73C5361A-0B6B-A2CB-0E44-FAEC49060DF8}" dt="2020-10-28T19:12:35.673" v="24"/>
          <ac:picMkLst>
            <pc:docMk/>
            <pc:sldMk cId="3624762105" sldId="265"/>
            <ac:picMk id="2" creationId="{00000000-0000-0000-0000-000000000000}"/>
          </ac:picMkLst>
        </pc:picChg>
        <pc:picChg chg="mod">
          <ac:chgData name="Usuario invitado" userId="S::urn:spo:anon#da507d2709b27ff8037617bf96be0cca1358a52cf8cd4fede7ffb197de6efb10::" providerId="AD" clId="Web-{73C5361A-0B6B-A2CB-0E44-FAEC49060DF8}" dt="2020-10-28T19:12:53.454" v="27" actId="14100"/>
          <ac:picMkLst>
            <pc:docMk/>
            <pc:sldMk cId="3624762105" sldId="265"/>
            <ac:picMk id="3" creationId="{00000000-0000-0000-0000-000000000000}"/>
          </ac:picMkLst>
        </pc:picChg>
      </pc:sldChg>
    </pc:docChg>
  </pc:docChgLst>
  <pc:docChgLst>
    <pc:chgData name="Usuario invitado" userId="S::urn:spo:anon#d59531734fb6a105d33950db24faa50ae7ecdf4eda2deac8776528dda0e49fba::" providerId="AD" clId="Web-{137A0D6B-983E-4433-A72C-E5A2A030209C}"/>
    <pc:docChg chg="modSld">
      <pc:chgData name="Usuario invitado" userId="S::urn:spo:anon#d59531734fb6a105d33950db24faa50ae7ecdf4eda2deac8776528dda0e49fba::" providerId="AD" clId="Web-{137A0D6B-983E-4433-A72C-E5A2A030209C}" dt="2020-10-26T20:16:19.259" v="4" actId="1076"/>
      <pc:docMkLst>
        <pc:docMk/>
      </pc:docMkLst>
      <pc:sldChg chg="delSp">
        <pc:chgData name="Usuario invitado" userId="S::urn:spo:anon#d59531734fb6a105d33950db24faa50ae7ecdf4eda2deac8776528dda0e49fba::" providerId="AD" clId="Web-{137A0D6B-983E-4433-A72C-E5A2A030209C}" dt="2020-10-26T19:24:32.855" v="0"/>
        <pc:sldMkLst>
          <pc:docMk/>
          <pc:sldMk cId="1040149663" sldId="262"/>
        </pc:sldMkLst>
        <pc:spChg chg="del">
          <ac:chgData name="Usuario invitado" userId="S::urn:spo:anon#d59531734fb6a105d33950db24faa50ae7ecdf4eda2deac8776528dda0e49fba::" providerId="AD" clId="Web-{137A0D6B-983E-4433-A72C-E5A2A030209C}" dt="2020-10-26T19:24:32.855" v="0"/>
          <ac:spMkLst>
            <pc:docMk/>
            <pc:sldMk cId="1040149663" sldId="262"/>
            <ac:spMk id="4" creationId="{4BF996CB-4C4E-4B27-BDE2-D11FE1E1FDE0}"/>
          </ac:spMkLst>
        </pc:spChg>
      </pc:sldChg>
      <pc:sldChg chg="addSp modSp">
        <pc:chgData name="Usuario invitado" userId="S::urn:spo:anon#d59531734fb6a105d33950db24faa50ae7ecdf4eda2deac8776528dda0e49fba::" providerId="AD" clId="Web-{137A0D6B-983E-4433-A72C-E5A2A030209C}" dt="2020-10-26T20:16:19.259" v="4" actId="1076"/>
        <pc:sldMkLst>
          <pc:docMk/>
          <pc:sldMk cId="3624762105" sldId="265"/>
        </pc:sldMkLst>
        <pc:spChg chg="add mod">
          <ac:chgData name="Usuario invitado" userId="S::urn:spo:anon#d59531734fb6a105d33950db24faa50ae7ecdf4eda2deac8776528dda0e49fba::" providerId="AD" clId="Web-{137A0D6B-983E-4433-A72C-E5A2A030209C}" dt="2020-10-26T20:16:19.259" v="4" actId="1076"/>
          <ac:spMkLst>
            <pc:docMk/>
            <pc:sldMk cId="3624762105" sldId="265"/>
            <ac:spMk id="4" creationId="{D67C4F70-6CA6-4BBA-B7DC-59D580CF2FFD}"/>
          </ac:spMkLst>
        </pc:spChg>
      </pc:sldChg>
      <pc:sldChg chg="addSp modSp">
        <pc:chgData name="Usuario invitado" userId="S::urn:spo:anon#d59531734fb6a105d33950db24faa50ae7ecdf4eda2deac8776528dda0e49fba::" providerId="AD" clId="Web-{137A0D6B-983E-4433-A72C-E5A2A030209C}" dt="2020-10-26T20:16:09.399" v="2" actId="1076"/>
        <pc:sldMkLst>
          <pc:docMk/>
          <pc:sldMk cId="2047798768" sldId="266"/>
        </pc:sldMkLst>
        <pc:spChg chg="add mod">
          <ac:chgData name="Usuario invitado" userId="S::urn:spo:anon#d59531734fb6a105d33950db24faa50ae7ecdf4eda2deac8776528dda0e49fba::" providerId="AD" clId="Web-{137A0D6B-983E-4433-A72C-E5A2A030209C}" dt="2020-10-26T20:16:09.399" v="2" actId="1076"/>
          <ac:spMkLst>
            <pc:docMk/>
            <pc:sldMk cId="2047798768" sldId="266"/>
            <ac:spMk id="6" creationId="{5E2C0EDF-28BC-4651-9BC2-733A9C7A6898}"/>
          </ac:spMkLst>
        </pc:spChg>
      </pc:sldChg>
    </pc:docChg>
  </pc:docChgLst>
  <pc:docChgLst>
    <pc:chgData name="María Teresa Arroyo Gámez" userId="S::teresa.arroyo@nube.sep.gob.mx::a774d42c-a64b-4beb-b3cf-1e4a3eb40af0" providerId="AD" clId="Web-{F31D67E5-10CF-FDED-F2C4-28BF7B39141A}"/>
    <pc:docChg chg="modSld">
      <pc:chgData name="María Teresa Arroyo Gámez" userId="S::teresa.arroyo@nube.sep.gob.mx::a774d42c-a64b-4beb-b3cf-1e4a3eb40af0" providerId="AD" clId="Web-{F31D67E5-10CF-FDED-F2C4-28BF7B39141A}" dt="2020-10-28T19:28:14.233" v="0" actId="1076"/>
      <pc:docMkLst>
        <pc:docMk/>
      </pc:docMkLst>
      <pc:sldChg chg="modSp">
        <pc:chgData name="María Teresa Arroyo Gámez" userId="S::teresa.arroyo@nube.sep.gob.mx::a774d42c-a64b-4beb-b3cf-1e4a3eb40af0" providerId="AD" clId="Web-{F31D67E5-10CF-FDED-F2C4-28BF7B39141A}" dt="2020-10-28T19:28:14.233" v="0" actId="1076"/>
        <pc:sldMkLst>
          <pc:docMk/>
          <pc:sldMk cId="2438021526" sldId="260"/>
        </pc:sldMkLst>
        <pc:spChg chg="mod">
          <ac:chgData name="María Teresa Arroyo Gámez" userId="S::teresa.arroyo@nube.sep.gob.mx::a774d42c-a64b-4beb-b3cf-1e4a3eb40af0" providerId="AD" clId="Web-{F31D67E5-10CF-FDED-F2C4-28BF7B39141A}" dt="2020-10-28T19:28:14.233" v="0" actId="1076"/>
          <ac:spMkLst>
            <pc:docMk/>
            <pc:sldMk cId="2438021526" sldId="260"/>
            <ac:spMk id="3" creationId="{00000000-0000-0000-0000-000000000000}"/>
          </ac:spMkLst>
        </pc:spChg>
      </pc:sldChg>
    </pc:docChg>
  </pc:docChgLst>
  <pc:docChgLst>
    <pc:chgData name="Usuario invitado" userId="S::urn:spo:anon#d59531734fb6a105d33950db24faa50ae7ecdf4eda2deac8776528dda0e49fba::" providerId="AD" clId="Web-{EC96CECF-0370-4FA8-A50E-C635697017E8}"/>
    <pc:docChg chg="modSld">
      <pc:chgData name="Usuario invitado" userId="S::urn:spo:anon#d59531734fb6a105d33950db24faa50ae7ecdf4eda2deac8776528dda0e49fba::" providerId="AD" clId="Web-{EC96CECF-0370-4FA8-A50E-C635697017E8}" dt="2020-10-26T04:31:57.453" v="492" actId="20577"/>
      <pc:docMkLst>
        <pc:docMk/>
      </pc:docMkLst>
      <pc:sldChg chg="modSp">
        <pc:chgData name="Usuario invitado" userId="S::urn:spo:anon#d59531734fb6a105d33950db24faa50ae7ecdf4eda2deac8776528dda0e49fba::" providerId="AD" clId="Web-{EC96CECF-0370-4FA8-A50E-C635697017E8}" dt="2020-10-26T04:10:37.378" v="339" actId="20577"/>
        <pc:sldMkLst>
          <pc:docMk/>
          <pc:sldMk cId="1805798562" sldId="256"/>
        </pc:sldMkLst>
        <pc:spChg chg="mod">
          <ac:chgData name="Usuario invitado" userId="S::urn:spo:anon#d59531734fb6a105d33950db24faa50ae7ecdf4eda2deac8776528dda0e49fba::" providerId="AD" clId="Web-{EC96CECF-0370-4FA8-A50E-C635697017E8}" dt="2020-10-26T04:10:37.378" v="339" actId="20577"/>
          <ac:spMkLst>
            <pc:docMk/>
            <pc:sldMk cId="1805798562" sldId="256"/>
            <ac:spMk id="2" creationId="{00000000-0000-0000-0000-000000000000}"/>
          </ac:spMkLst>
        </pc:spChg>
      </pc:sldChg>
      <pc:sldChg chg="modSp">
        <pc:chgData name="Usuario invitado" userId="S::urn:spo:anon#d59531734fb6a105d33950db24faa50ae7ecdf4eda2deac8776528dda0e49fba::" providerId="AD" clId="Web-{EC96CECF-0370-4FA8-A50E-C635697017E8}" dt="2020-10-26T04:08:43.859" v="232" actId="20577"/>
        <pc:sldMkLst>
          <pc:docMk/>
          <pc:sldMk cId="2357128972" sldId="257"/>
        </pc:sldMkLst>
        <pc:spChg chg="mod">
          <ac:chgData name="Usuario invitado" userId="S::urn:spo:anon#d59531734fb6a105d33950db24faa50ae7ecdf4eda2deac8776528dda0e49fba::" providerId="AD" clId="Web-{EC96CECF-0370-4FA8-A50E-C635697017E8}" dt="2020-10-26T04:08:43.859" v="232" actId="20577"/>
          <ac:spMkLst>
            <pc:docMk/>
            <pc:sldMk cId="2357128972" sldId="257"/>
            <ac:spMk id="2" creationId="{00000000-0000-0000-0000-000000000000}"/>
          </ac:spMkLst>
        </pc:spChg>
      </pc:sldChg>
      <pc:sldChg chg="modSp">
        <pc:chgData name="Usuario invitado" userId="S::urn:spo:anon#d59531734fb6a105d33950db24faa50ae7ecdf4eda2deac8776528dda0e49fba::" providerId="AD" clId="Web-{EC96CECF-0370-4FA8-A50E-C635697017E8}" dt="2020-10-26T04:07:56.748" v="178" actId="20577"/>
        <pc:sldMkLst>
          <pc:docMk/>
          <pc:sldMk cId="470672193" sldId="259"/>
        </pc:sldMkLst>
        <pc:spChg chg="mod">
          <ac:chgData name="Usuario invitado" userId="S::urn:spo:anon#d59531734fb6a105d33950db24faa50ae7ecdf4eda2deac8776528dda0e49fba::" providerId="AD" clId="Web-{EC96CECF-0370-4FA8-A50E-C635697017E8}" dt="2020-10-26T04:07:56.748" v="178" actId="20577"/>
          <ac:spMkLst>
            <pc:docMk/>
            <pc:sldMk cId="470672193" sldId="259"/>
            <ac:spMk id="3" creationId="{00000000-0000-0000-0000-000000000000}"/>
          </ac:spMkLst>
        </pc:spChg>
      </pc:sldChg>
      <pc:sldChg chg="modSp">
        <pc:chgData name="Usuario invitado" userId="S::urn:spo:anon#d59531734fb6a105d33950db24faa50ae7ecdf4eda2deac8776528dda0e49fba::" providerId="AD" clId="Web-{EC96CECF-0370-4FA8-A50E-C635697017E8}" dt="2020-10-26T04:05:40.103" v="0" actId="20577"/>
        <pc:sldMkLst>
          <pc:docMk/>
          <pc:sldMk cId="2438021526" sldId="260"/>
        </pc:sldMkLst>
        <pc:spChg chg="mod">
          <ac:chgData name="Usuario invitado" userId="S::urn:spo:anon#d59531734fb6a105d33950db24faa50ae7ecdf4eda2deac8776528dda0e49fba::" providerId="AD" clId="Web-{EC96CECF-0370-4FA8-A50E-C635697017E8}" dt="2020-10-26T04:05:40.103" v="0" actId="20577"/>
          <ac:spMkLst>
            <pc:docMk/>
            <pc:sldMk cId="2438021526" sldId="260"/>
            <ac:spMk id="3" creationId="{00000000-0000-0000-0000-000000000000}"/>
          </ac:spMkLst>
        </pc:spChg>
      </pc:sldChg>
      <pc:sldChg chg="addSp modSp">
        <pc:chgData name="Usuario invitado" userId="S::urn:spo:anon#d59531734fb6a105d33950db24faa50ae7ecdf4eda2deac8776528dda0e49fba::" providerId="AD" clId="Web-{EC96CECF-0370-4FA8-A50E-C635697017E8}" dt="2020-10-26T04:10:18.768" v="323" actId="1076"/>
        <pc:sldMkLst>
          <pc:docMk/>
          <pc:sldMk cId="3695442534" sldId="261"/>
        </pc:sldMkLst>
        <pc:spChg chg="mod">
          <ac:chgData name="Usuario invitado" userId="S::urn:spo:anon#d59531734fb6a105d33950db24faa50ae7ecdf4eda2deac8776528dda0e49fba::" providerId="AD" clId="Web-{EC96CECF-0370-4FA8-A50E-C635697017E8}" dt="2020-10-26T04:09:28.626" v="255" actId="20577"/>
          <ac:spMkLst>
            <pc:docMk/>
            <pc:sldMk cId="3695442534" sldId="261"/>
            <ac:spMk id="4" creationId="{00000000-0000-0000-0000-000000000000}"/>
          </ac:spMkLst>
        </pc:spChg>
        <pc:spChg chg="add mod">
          <ac:chgData name="Usuario invitado" userId="S::urn:spo:anon#d59531734fb6a105d33950db24faa50ae7ecdf4eda2deac8776528dda0e49fba::" providerId="AD" clId="Web-{EC96CECF-0370-4FA8-A50E-C635697017E8}" dt="2020-10-26T04:10:18.768" v="323" actId="1076"/>
          <ac:spMkLst>
            <pc:docMk/>
            <pc:sldMk cId="3695442534" sldId="261"/>
            <ac:spMk id="6" creationId="{C184233A-D0DD-4260-8C7C-744E3C3BDB2F}"/>
          </ac:spMkLst>
        </pc:spChg>
      </pc:sldChg>
      <pc:sldChg chg="addSp modSp">
        <pc:chgData name="Usuario invitado" userId="S::urn:spo:anon#d59531734fb6a105d33950db24faa50ae7ecdf4eda2deac8776528dda0e49fba::" providerId="AD" clId="Web-{EC96CECF-0370-4FA8-A50E-C635697017E8}" dt="2020-10-26T04:10:08.502" v="320" actId="20577"/>
        <pc:sldMkLst>
          <pc:docMk/>
          <pc:sldMk cId="1040149663" sldId="262"/>
        </pc:sldMkLst>
        <pc:spChg chg="mod">
          <ac:chgData name="Usuario invitado" userId="S::urn:spo:anon#d59531734fb6a105d33950db24faa50ae7ecdf4eda2deac8776528dda0e49fba::" providerId="AD" clId="Web-{EC96CECF-0370-4FA8-A50E-C635697017E8}" dt="2020-10-26T04:09:17.219" v="246" actId="20577"/>
          <ac:spMkLst>
            <pc:docMk/>
            <pc:sldMk cId="1040149663" sldId="262"/>
            <ac:spMk id="3" creationId="{00000000-0000-0000-0000-000000000000}"/>
          </ac:spMkLst>
        </pc:spChg>
        <pc:spChg chg="add mod">
          <ac:chgData name="Usuario invitado" userId="S::urn:spo:anon#d59531734fb6a105d33950db24faa50ae7ecdf4eda2deac8776528dda0e49fba::" providerId="AD" clId="Web-{EC96CECF-0370-4FA8-A50E-C635697017E8}" dt="2020-10-26T04:10:08.502" v="320" actId="20577"/>
          <ac:spMkLst>
            <pc:docMk/>
            <pc:sldMk cId="1040149663" sldId="262"/>
            <ac:spMk id="4" creationId="{4BF996CB-4C4E-4B27-BDE2-D11FE1E1FDE0}"/>
          </ac:spMkLst>
        </pc:spChg>
      </pc:sldChg>
      <pc:sldChg chg="addSp modSp">
        <pc:chgData name="Usuario invitado" userId="S::urn:spo:anon#d59531734fb6a105d33950db24faa50ae7ecdf4eda2deac8776528dda0e49fba::" providerId="AD" clId="Web-{EC96CECF-0370-4FA8-A50E-C635697017E8}" dt="2020-10-26T04:11:29.145" v="394" actId="20577"/>
        <pc:sldMkLst>
          <pc:docMk/>
          <pc:sldMk cId="3318095003" sldId="263"/>
        </pc:sldMkLst>
        <pc:spChg chg="mod">
          <ac:chgData name="Usuario invitado" userId="S::urn:spo:anon#d59531734fb6a105d33950db24faa50ae7ecdf4eda2deac8776528dda0e49fba::" providerId="AD" clId="Web-{EC96CECF-0370-4FA8-A50E-C635697017E8}" dt="2020-10-26T04:10:52.331" v="370" actId="20577"/>
          <ac:spMkLst>
            <pc:docMk/>
            <pc:sldMk cId="3318095003" sldId="263"/>
            <ac:spMk id="3" creationId="{00000000-0000-0000-0000-000000000000}"/>
          </ac:spMkLst>
        </pc:spChg>
        <pc:spChg chg="add mod">
          <ac:chgData name="Usuario invitado" userId="S::urn:spo:anon#d59531734fb6a105d33950db24faa50ae7ecdf4eda2deac8776528dda0e49fba::" providerId="AD" clId="Web-{EC96CECF-0370-4FA8-A50E-C635697017E8}" dt="2020-10-26T04:11:29.145" v="394" actId="20577"/>
          <ac:spMkLst>
            <pc:docMk/>
            <pc:sldMk cId="3318095003" sldId="263"/>
            <ac:spMk id="5" creationId="{68D72052-DE09-4768-B0C7-4ACE0EB866DB}"/>
          </ac:spMkLst>
        </pc:spChg>
      </pc:sldChg>
      <pc:sldChg chg="modSp">
        <pc:chgData name="Usuario invitado" userId="S::urn:spo:anon#d59531734fb6a105d33950db24faa50ae7ecdf4eda2deac8776528dda0e49fba::" providerId="AD" clId="Web-{EC96CECF-0370-4FA8-A50E-C635697017E8}" dt="2020-10-26T04:08:05.826" v="187" actId="20577"/>
        <pc:sldMkLst>
          <pc:docMk/>
          <pc:sldMk cId="2380344551" sldId="264"/>
        </pc:sldMkLst>
        <pc:spChg chg="mod">
          <ac:chgData name="Usuario invitado" userId="S::urn:spo:anon#d59531734fb6a105d33950db24faa50ae7ecdf4eda2deac8776528dda0e49fba::" providerId="AD" clId="Web-{EC96CECF-0370-4FA8-A50E-C635697017E8}" dt="2020-10-26T04:08:05.826" v="187" actId="20577"/>
          <ac:spMkLst>
            <pc:docMk/>
            <pc:sldMk cId="2380344551" sldId="264"/>
            <ac:spMk id="3" creationId="{00000000-0000-0000-0000-000000000000}"/>
          </ac:spMkLst>
        </pc:spChg>
      </pc:sldChg>
      <pc:sldChg chg="addSp delSp modSp">
        <pc:chgData name="Usuario invitado" userId="S::urn:spo:anon#d59531734fb6a105d33950db24faa50ae7ecdf4eda2deac8776528dda0e49fba::" providerId="AD" clId="Web-{EC96CECF-0370-4FA8-A50E-C635697017E8}" dt="2020-10-26T04:09:06.141" v="236" actId="1076"/>
        <pc:sldMkLst>
          <pc:docMk/>
          <pc:sldMk cId="3624762105" sldId="265"/>
        </pc:sldMkLst>
        <pc:spChg chg="del">
          <ac:chgData name="Usuario invitado" userId="S::urn:spo:anon#d59531734fb6a105d33950db24faa50ae7ecdf4eda2deac8776528dda0e49fba::" providerId="AD" clId="Web-{EC96CECF-0370-4FA8-A50E-C635697017E8}" dt="2020-10-26T04:08:59.797" v="235"/>
          <ac:spMkLst>
            <pc:docMk/>
            <pc:sldMk cId="3624762105" sldId="265"/>
            <ac:spMk id="4" creationId="{00000000-0000-0000-0000-000000000000}"/>
          </ac:spMkLst>
        </pc:spChg>
        <pc:spChg chg="add mod">
          <ac:chgData name="Usuario invitado" userId="S::urn:spo:anon#d59531734fb6a105d33950db24faa50ae7ecdf4eda2deac8776528dda0e49fba::" providerId="AD" clId="Web-{EC96CECF-0370-4FA8-A50E-C635697017E8}" dt="2020-10-26T04:09:06.141" v="236" actId="1076"/>
          <ac:spMkLst>
            <pc:docMk/>
            <pc:sldMk cId="3624762105" sldId="265"/>
            <ac:spMk id="6" creationId="{086441D4-8729-496D-B564-6E16950423C5}"/>
          </ac:spMkLst>
        </pc:spChg>
      </pc:sldChg>
      <pc:sldChg chg="modSp">
        <pc:chgData name="Usuario invitado" userId="S::urn:spo:anon#d59531734fb6a105d33950db24faa50ae7ecdf4eda2deac8776528dda0e49fba::" providerId="AD" clId="Web-{EC96CECF-0370-4FA8-A50E-C635697017E8}" dt="2020-10-26T04:08:30.936" v="204" actId="1076"/>
        <pc:sldMkLst>
          <pc:docMk/>
          <pc:sldMk cId="2047798768" sldId="266"/>
        </pc:sldMkLst>
        <pc:spChg chg="mod">
          <ac:chgData name="Usuario invitado" userId="S::urn:spo:anon#d59531734fb6a105d33950db24faa50ae7ecdf4eda2deac8776528dda0e49fba::" providerId="AD" clId="Web-{EC96CECF-0370-4FA8-A50E-C635697017E8}" dt="2020-10-26T04:08:30.936" v="204" actId="1076"/>
          <ac:spMkLst>
            <pc:docMk/>
            <pc:sldMk cId="2047798768" sldId="266"/>
            <ac:spMk id="4" creationId="{00000000-0000-0000-0000-000000000000}"/>
          </ac:spMkLst>
        </pc:spChg>
      </pc:sldChg>
      <pc:sldChg chg="addSp modSp">
        <pc:chgData name="Usuario invitado" userId="S::urn:spo:anon#d59531734fb6a105d33950db24faa50ae7ecdf4eda2deac8776528dda0e49fba::" providerId="AD" clId="Web-{EC96CECF-0370-4FA8-A50E-C635697017E8}" dt="2020-10-26T04:31:56.625" v="490" actId="20577"/>
        <pc:sldMkLst>
          <pc:docMk/>
          <pc:sldMk cId="2702401148" sldId="278"/>
        </pc:sldMkLst>
        <pc:spChg chg="add mod">
          <ac:chgData name="Usuario invitado" userId="S::urn:spo:anon#d59531734fb6a105d33950db24faa50ae7ecdf4eda2deac8776528dda0e49fba::" providerId="AD" clId="Web-{EC96CECF-0370-4FA8-A50E-C635697017E8}" dt="2020-10-26T04:31:56.625" v="490" actId="20577"/>
          <ac:spMkLst>
            <pc:docMk/>
            <pc:sldMk cId="2702401148" sldId="278"/>
            <ac:spMk id="3" creationId="{A4B40F7F-3DCD-458B-A16B-8CC8D2325DA8}"/>
          </ac:spMkLst>
        </pc:spChg>
      </pc:sldChg>
    </pc:docChg>
  </pc:docChgLst>
  <pc:docChgLst>
    <pc:chgData name="Usuario invitado" userId="S::urn:spo:anon#da507d2709b27ff8037617bf96be0cca1358a52cf8cd4fede7ffb197de6efb10::" providerId="AD" clId="Web-{B747B718-C475-BAF4-C2EE-FBD3B72EEA01}"/>
    <pc:docChg chg="modSld">
      <pc:chgData name="Usuario invitado" userId="S::urn:spo:anon#da507d2709b27ff8037617bf96be0cca1358a52cf8cd4fede7ffb197de6efb10::" providerId="AD" clId="Web-{B747B718-C475-BAF4-C2EE-FBD3B72EEA01}" dt="2020-10-28T19:17:43.964" v="0" actId="1076"/>
      <pc:docMkLst>
        <pc:docMk/>
      </pc:docMkLst>
      <pc:sldChg chg="modSp">
        <pc:chgData name="Usuario invitado" userId="S::urn:spo:anon#da507d2709b27ff8037617bf96be0cca1358a52cf8cd4fede7ffb197de6efb10::" providerId="AD" clId="Web-{B747B718-C475-BAF4-C2EE-FBD3B72EEA01}" dt="2020-10-28T19:17:43.964" v="0" actId="1076"/>
        <pc:sldMkLst>
          <pc:docMk/>
          <pc:sldMk cId="2438021526" sldId="260"/>
        </pc:sldMkLst>
        <pc:spChg chg="mod">
          <ac:chgData name="Usuario invitado" userId="S::urn:spo:anon#da507d2709b27ff8037617bf96be0cca1358a52cf8cd4fede7ffb197de6efb10::" providerId="AD" clId="Web-{B747B718-C475-BAF4-C2EE-FBD3B72EEA01}" dt="2020-10-28T19:17:43.964" v="0" actId="1076"/>
          <ac:spMkLst>
            <pc:docMk/>
            <pc:sldMk cId="2438021526" sldId="260"/>
            <ac:spMk id="3" creationId="{00000000-0000-0000-0000-000000000000}"/>
          </ac:spMkLst>
        </pc:spChg>
      </pc:sldChg>
    </pc:docChg>
  </pc:docChgLst>
  <pc:docChgLst>
    <pc:chgData name="Usuario invitado" userId="S::urn:spo:anon#da507d2709b27ff8037617bf96be0cca1358a52cf8cd4fede7ffb197de6efb10::" providerId="AD" clId="Web-{7B08232C-835B-D589-15AD-AFF410AFDD62}"/>
    <pc:docChg chg="modSld">
      <pc:chgData name="Usuario invitado" userId="S::urn:spo:anon#da507d2709b27ff8037617bf96be0cca1358a52cf8cd4fede7ffb197de6efb10::" providerId="AD" clId="Web-{7B08232C-835B-D589-15AD-AFF410AFDD62}" dt="2020-10-28T20:35:54.483" v="28" actId="14100"/>
      <pc:docMkLst>
        <pc:docMk/>
      </pc:docMkLst>
      <pc:sldChg chg="addSp delSp modSp mod setBg setClrOvrMap">
        <pc:chgData name="Usuario invitado" userId="S::urn:spo:anon#da507d2709b27ff8037617bf96be0cca1358a52cf8cd4fede7ffb197de6efb10::" providerId="AD" clId="Web-{7B08232C-835B-D589-15AD-AFF410AFDD62}" dt="2020-10-28T20:35:54.483" v="28" actId="14100"/>
        <pc:sldMkLst>
          <pc:docMk/>
          <pc:sldMk cId="3695442534" sldId="261"/>
        </pc:sldMkLst>
        <pc:spChg chg="mod">
          <ac:chgData name="Usuario invitado" userId="S::urn:spo:anon#da507d2709b27ff8037617bf96be0cca1358a52cf8cd4fede7ffb197de6efb10::" providerId="AD" clId="Web-{7B08232C-835B-D589-15AD-AFF410AFDD62}" dt="2020-10-28T20:33:48.794" v="10"/>
          <ac:spMkLst>
            <pc:docMk/>
            <pc:sldMk cId="3695442534" sldId="261"/>
            <ac:spMk id="4" creationId="{00000000-0000-0000-0000-000000000000}"/>
          </ac:spMkLst>
        </pc:spChg>
        <pc:spChg chg="mod">
          <ac:chgData name="Usuario invitado" userId="S::urn:spo:anon#da507d2709b27ff8037617bf96be0cca1358a52cf8cd4fede7ffb197de6efb10::" providerId="AD" clId="Web-{7B08232C-835B-D589-15AD-AFF410AFDD62}" dt="2020-10-28T20:33:48.794" v="10"/>
          <ac:spMkLst>
            <pc:docMk/>
            <pc:sldMk cId="3695442534" sldId="261"/>
            <ac:spMk id="6" creationId="{C184233A-D0DD-4260-8C7C-744E3C3BDB2F}"/>
          </ac:spMkLst>
        </pc:spChg>
        <pc:spChg chg="add del">
          <ac:chgData name="Usuario invitado" userId="S::urn:spo:anon#da507d2709b27ff8037617bf96be0cca1358a52cf8cd4fede7ffb197de6efb10::" providerId="AD" clId="Web-{7B08232C-835B-D589-15AD-AFF410AFDD62}" dt="2020-10-28T20:33:48.794" v="10"/>
          <ac:spMkLst>
            <pc:docMk/>
            <pc:sldMk cId="3695442534" sldId="261"/>
            <ac:spMk id="8" creationId="{37C89E4B-3C9F-44B9-8B86-D9E3D112D8EC}"/>
          </ac:spMkLst>
        </pc:spChg>
        <pc:spChg chg="add del">
          <ac:chgData name="Usuario invitado" userId="S::urn:spo:anon#da507d2709b27ff8037617bf96be0cca1358a52cf8cd4fede7ffb197de6efb10::" providerId="AD" clId="Web-{7B08232C-835B-D589-15AD-AFF410AFDD62}" dt="2020-10-28T20:33:26.653" v="6"/>
          <ac:spMkLst>
            <pc:docMk/>
            <pc:sldMk cId="3695442534" sldId="261"/>
            <ac:spMk id="11" creationId="{0671A8AE-40A1-4631-A6B8-581AFF065482}"/>
          </ac:spMkLst>
        </pc:spChg>
        <pc:spChg chg="add del">
          <ac:chgData name="Usuario invitado" userId="S::urn:spo:anon#da507d2709b27ff8037617bf96be0cca1358a52cf8cd4fede7ffb197de6efb10::" providerId="AD" clId="Web-{7B08232C-835B-D589-15AD-AFF410AFDD62}" dt="2020-10-28T20:33:26.653" v="6"/>
          <ac:spMkLst>
            <pc:docMk/>
            <pc:sldMk cId="3695442534" sldId="261"/>
            <ac:spMk id="13" creationId="{AB58EF07-17C2-48CF-ABB0-EEF1F17CB8F0}"/>
          </ac:spMkLst>
        </pc:spChg>
        <pc:spChg chg="add del">
          <ac:chgData name="Usuario invitado" userId="S::urn:spo:anon#da507d2709b27ff8037617bf96be0cca1358a52cf8cd4fede7ffb197de6efb10::" providerId="AD" clId="Web-{7B08232C-835B-D589-15AD-AFF410AFDD62}" dt="2020-10-28T20:33:26.653" v="6"/>
          <ac:spMkLst>
            <pc:docMk/>
            <pc:sldMk cId="3695442534" sldId="261"/>
            <ac:spMk id="15" creationId="{AF2F604E-43BE-4DC3-B983-E071523364F8}"/>
          </ac:spMkLst>
        </pc:spChg>
        <pc:spChg chg="add del">
          <ac:chgData name="Usuario invitado" userId="S::urn:spo:anon#da507d2709b27ff8037617bf96be0cca1358a52cf8cd4fede7ffb197de6efb10::" providerId="AD" clId="Web-{7B08232C-835B-D589-15AD-AFF410AFDD62}" dt="2020-10-28T20:33:26.653" v="6"/>
          <ac:spMkLst>
            <pc:docMk/>
            <pc:sldMk cId="3695442534" sldId="261"/>
            <ac:spMk id="17" creationId="{08C9B587-E65E-4B52-B37C-ABEBB6E87928}"/>
          </ac:spMkLst>
        </pc:spChg>
        <pc:picChg chg="add del mod">
          <ac:chgData name="Usuario invitado" userId="S::urn:spo:anon#da507d2709b27ff8037617bf96be0cca1358a52cf8cd4fede7ffb197de6efb10::" providerId="AD" clId="Web-{7B08232C-835B-D589-15AD-AFF410AFDD62}" dt="2020-10-28T20:35:30.920" v="22"/>
          <ac:picMkLst>
            <pc:docMk/>
            <pc:sldMk cId="3695442534" sldId="261"/>
            <ac:picMk id="2" creationId="{00000000-0000-0000-0000-000000000000}"/>
          </ac:picMkLst>
        </pc:picChg>
        <pc:picChg chg="mod ord">
          <ac:chgData name="Usuario invitado" userId="S::urn:spo:anon#da507d2709b27ff8037617bf96be0cca1358a52cf8cd4fede7ffb197de6efb10::" providerId="AD" clId="Web-{7B08232C-835B-D589-15AD-AFF410AFDD62}" dt="2020-10-28T20:35:54.483" v="28" actId="14100"/>
          <ac:picMkLst>
            <pc:docMk/>
            <pc:sldMk cId="3695442534" sldId="261"/>
            <ac:picMk id="3" creationId="{00000000-0000-0000-0000-000000000000}"/>
          </ac:picMkLst>
        </pc:picChg>
        <pc:picChg chg="add del mod ord">
          <ac:chgData name="Usuario invitado" userId="S::urn:spo:anon#da507d2709b27ff8037617bf96be0cca1358a52cf8cd4fede7ffb197de6efb10::" providerId="AD" clId="Web-{7B08232C-835B-D589-15AD-AFF410AFDD62}" dt="2020-10-28T20:34:55.420" v="19"/>
          <ac:picMkLst>
            <pc:docMk/>
            <pc:sldMk cId="3695442534" sldId="261"/>
            <ac:picMk id="5" creationId="{874FB62E-FB0B-4A4D-9475-15138456C7C5}"/>
          </ac:picMkLst>
        </pc:picChg>
        <pc:cxnChg chg="add del">
          <ac:chgData name="Usuario invitado" userId="S::urn:spo:anon#da507d2709b27ff8037617bf96be0cca1358a52cf8cd4fede7ffb197de6efb10::" providerId="AD" clId="Web-{7B08232C-835B-D589-15AD-AFF410AFDD62}" dt="2020-10-28T20:33:48.794" v="10"/>
          <ac:cxnSpMkLst>
            <pc:docMk/>
            <pc:sldMk cId="3695442534" sldId="261"/>
            <ac:cxnSpMk id="9" creationId="{AA2EAA10-076F-46BD-8F0F-B9A2FB77A85C}"/>
          </ac:cxnSpMkLst>
        </pc:cxnChg>
        <pc:cxnChg chg="add del">
          <ac:chgData name="Usuario invitado" userId="S::urn:spo:anon#da507d2709b27ff8037617bf96be0cca1358a52cf8cd4fede7ffb197de6efb10::" providerId="AD" clId="Web-{7B08232C-835B-D589-15AD-AFF410AFDD62}" dt="2020-10-28T20:33:48.794" v="10"/>
          <ac:cxnSpMkLst>
            <pc:docMk/>
            <pc:sldMk cId="3695442534" sldId="261"/>
            <ac:cxnSpMk id="10" creationId="{D891E407-403B-4764-86C9-33A56D3BCAA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7638-EE4F-4236-A668-8D4E4E7989AB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451-234F-4762-826E-C59219D58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164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7638-EE4F-4236-A668-8D4E4E7989AB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451-234F-4762-826E-C59219D58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498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7638-EE4F-4236-A668-8D4E4E7989AB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451-234F-4762-826E-C59219D58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140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7638-EE4F-4236-A668-8D4E4E7989AB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451-234F-4762-826E-C59219D58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94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7638-EE4F-4236-A668-8D4E4E7989AB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451-234F-4762-826E-C59219D58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85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7638-EE4F-4236-A668-8D4E4E7989AB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451-234F-4762-826E-C59219D58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184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7638-EE4F-4236-A668-8D4E4E7989AB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451-234F-4762-826E-C59219D58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940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7638-EE4F-4236-A668-8D4E4E7989AB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451-234F-4762-826E-C59219D58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038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7638-EE4F-4236-A668-8D4E4E7989AB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451-234F-4762-826E-C59219D58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902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7638-EE4F-4236-A668-8D4E4E7989AB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451-234F-4762-826E-C59219D58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750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7638-EE4F-4236-A668-8D4E4E7989AB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451-234F-4762-826E-C59219D58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44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57638-EE4F-4236-A668-8D4E4E7989AB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59451-234F-4762-826E-C59219D58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777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foto, galería, cuarto, hombre&#10;&#10;Descripción generada automáticamente"/>
          <p:cNvPicPr>
            <a:picLocks noChangeAspect="1"/>
          </p:cNvPicPr>
          <p:nvPr/>
        </p:nvPicPr>
        <p:blipFill rotWithShape="1">
          <a:blip r:embed="rId2"/>
          <a:srcRect t="1889" b="1889"/>
          <a:stretch/>
        </p:blipFill>
        <p:spPr>
          <a:xfrm>
            <a:off x="1700064" y="289816"/>
            <a:ext cx="9643672" cy="628063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42489" y="216321"/>
            <a:ext cx="1260923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s-MX" dirty="0">
                <a:latin typeface="Google Sans"/>
              </a:rPr>
              <a:t>Astrid M. S.</a:t>
            </a:r>
          </a:p>
          <a:p>
            <a:r>
              <a:rPr lang="es-MX" b="0" i="0" dirty="0">
                <a:effectLst/>
                <a:latin typeface="Google Sans"/>
              </a:rPr>
              <a:t>1°D EST 55</a:t>
            </a:r>
          </a:p>
        </p:txBody>
      </p:sp>
    </p:spTree>
    <p:extLst>
      <p:ext uri="{BB962C8B-B14F-4D97-AF65-F5344CB8AC3E}">
        <p14:creationId xmlns:p14="http://schemas.microsoft.com/office/powerpoint/2010/main" val="47067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12" y="0"/>
            <a:ext cx="6858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19213" y="725986"/>
            <a:ext cx="1340239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s-MX" dirty="0">
                <a:latin typeface="Google Sans"/>
              </a:rPr>
              <a:t>Valeria H. O.</a:t>
            </a:r>
          </a:p>
          <a:p>
            <a:r>
              <a:rPr lang="es-MX" b="0" i="0" dirty="0">
                <a:effectLst/>
                <a:latin typeface="Google Sans"/>
              </a:rPr>
              <a:t>1°E EST 55</a:t>
            </a:r>
          </a:p>
        </p:txBody>
      </p:sp>
    </p:spTree>
    <p:extLst>
      <p:ext uri="{BB962C8B-B14F-4D97-AF65-F5344CB8AC3E}">
        <p14:creationId xmlns:p14="http://schemas.microsoft.com/office/powerpoint/2010/main" val="238034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ájaro, loro, animal, colorido&#10;&#10;Descripción generada automáticamen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813" y="157018"/>
            <a:ext cx="6772317" cy="726378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2464" y="321252"/>
            <a:ext cx="1206421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s-MX" dirty="0" err="1">
                <a:latin typeface="Google Sans"/>
              </a:rPr>
              <a:t>Dayzu</a:t>
            </a:r>
            <a:r>
              <a:rPr lang="es-MX" dirty="0">
                <a:latin typeface="Google Sans"/>
              </a:rPr>
              <a:t> B. E.</a:t>
            </a:r>
            <a:endParaRPr lang="es-ES" dirty="0">
              <a:latin typeface="Calibri" panose="020F0502020204030204"/>
              <a:cs typeface="Calibri" panose="020F0502020204030204"/>
            </a:endParaRPr>
          </a:p>
          <a:p>
            <a:r>
              <a:rPr lang="es-MX" b="0" i="0" dirty="0">
                <a:effectLst/>
                <a:latin typeface="Google Sans"/>
              </a:rPr>
              <a:t>1°E EST 55</a:t>
            </a:r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12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juguete, muñeca, foto, tabla&#10;&#10;Descripción generada automáticamen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239" y="0"/>
            <a:ext cx="5844048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35348" y="261291"/>
            <a:ext cx="1158651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s-MX" dirty="0">
                <a:latin typeface="Google Sans"/>
              </a:rPr>
              <a:t>Ian G. C.</a:t>
            </a:r>
          </a:p>
          <a:p>
            <a:r>
              <a:rPr lang="es-MX" b="0" i="0" dirty="0">
                <a:effectLst/>
                <a:latin typeface="Google Sans"/>
              </a:rPr>
              <a:t>1°E EST 55</a:t>
            </a:r>
          </a:p>
        </p:txBody>
      </p:sp>
    </p:spTree>
    <p:extLst>
      <p:ext uri="{BB962C8B-B14F-4D97-AF65-F5344CB8AC3E}">
        <p14:creationId xmlns:p14="http://schemas.microsoft.com/office/powerpoint/2010/main" val="104014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ropa, hombre&#10;&#10;Descripción generada automáticamente"/>
          <p:cNvPicPr>
            <a:picLocks noChangeAspect="1"/>
          </p:cNvPicPr>
          <p:nvPr/>
        </p:nvPicPr>
        <p:blipFill rotWithShape="1">
          <a:blip r:embed="rId2"/>
          <a:srcRect t="466" b="466"/>
          <a:stretch/>
        </p:blipFill>
        <p:spPr>
          <a:xfrm>
            <a:off x="3709359" y="473746"/>
            <a:ext cx="7792528" cy="621172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89083" y="492602"/>
            <a:ext cx="1269258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s-MX" dirty="0">
                <a:latin typeface="Google Sans"/>
              </a:rPr>
              <a:t>Ángel S. M.</a:t>
            </a:r>
          </a:p>
          <a:p>
            <a:r>
              <a:rPr lang="es-MX" b="0" i="0" dirty="0">
                <a:effectLst/>
                <a:latin typeface="Google Sans"/>
              </a:rPr>
              <a:t>1°F EST 110</a:t>
            </a:r>
          </a:p>
        </p:txBody>
      </p:sp>
    </p:spTree>
    <p:extLst>
      <p:ext uri="{BB962C8B-B14F-4D97-AF65-F5344CB8AC3E}">
        <p14:creationId xmlns:p14="http://schemas.microsoft.com/office/powerpoint/2010/main" val="180579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persona, hombre, sostener, jugador&#10;&#10;Descripción generada automáticamen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335" y="258792"/>
            <a:ext cx="6764715" cy="665671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38416" y="261292"/>
            <a:ext cx="1158651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s-MX" dirty="0">
                <a:latin typeface="Google Sans"/>
              </a:rPr>
              <a:t>María J. P.</a:t>
            </a:r>
            <a:endParaRPr lang="es-ES" dirty="0">
              <a:latin typeface="Calibri" panose="020F0502020204030204"/>
              <a:cs typeface="Calibri" panose="020F0502020204030204"/>
            </a:endParaRPr>
          </a:p>
          <a:p>
            <a:r>
              <a:rPr lang="es-MX" b="0" i="0" dirty="0">
                <a:effectLst/>
                <a:latin typeface="Google Sans"/>
              </a:rPr>
              <a:t>1°E EST 55</a:t>
            </a:r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0950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60</Words>
  <Application>Microsoft Office PowerPoint</Application>
  <PresentationFormat>Panorámica</PresentationFormat>
  <Paragraphs>12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Google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12</dc:title>
  <dc:creator>ALMA MARIA RICO</dc:creator>
  <cp:lastModifiedBy>xiara abonce</cp:lastModifiedBy>
  <cp:revision>201</cp:revision>
  <dcterms:created xsi:type="dcterms:W3CDTF">2020-10-21T03:16:11Z</dcterms:created>
  <dcterms:modified xsi:type="dcterms:W3CDTF">2020-11-06T14:24:55Z</dcterms:modified>
</cp:coreProperties>
</file>